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6" r:id="rId4"/>
    <p:sldId id="259" r:id="rId5"/>
    <p:sldId id="260" r:id="rId6"/>
    <p:sldId id="261" r:id="rId7"/>
    <p:sldId id="262" r:id="rId8"/>
    <p:sldId id="263" r:id="rId9"/>
    <p:sldId id="268" r:id="rId10"/>
    <p:sldId id="274" r:id="rId11"/>
    <p:sldId id="266" r:id="rId12"/>
    <p:sldId id="275" r:id="rId13"/>
    <p:sldId id="276" r:id="rId14"/>
    <p:sldId id="269" r:id="rId15"/>
    <p:sldId id="267" r:id="rId16"/>
    <p:sldId id="270" r:id="rId17"/>
    <p:sldId id="273" r:id="rId18"/>
    <p:sldId id="264" r:id="rId19"/>
    <p:sldId id="278" r:id="rId20"/>
    <p:sldId id="277" r:id="rId21"/>
    <p:sldId id="271" r:id="rId22"/>
    <p:sldId id="272" r:id="rId23"/>
    <p:sldId id="265"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7" r:id="rId91"/>
    <p:sldId id="34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6" d="100"/>
          <a:sy n="76" d="100"/>
        </p:scale>
        <p:origin x="296"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ya Raman S" userId="71fa9daaf00f5e15" providerId="LiveId" clId="{AC604645-AE57-45CF-896A-D1089693D0E6}"/>
    <pc:docChg chg="undo redo custSel addSld delSld modSld sldOrd">
      <pc:chgData name="Jeya Raman S" userId="71fa9daaf00f5e15" providerId="LiveId" clId="{AC604645-AE57-45CF-896A-D1089693D0E6}" dt="2024-08-10T07:18:49.558" v="7471" actId="14100"/>
      <pc:docMkLst>
        <pc:docMk/>
      </pc:docMkLst>
      <pc:sldChg chg="addSp delSp modSp add del mod setBg">
        <pc:chgData name="Jeya Raman S" userId="71fa9daaf00f5e15" providerId="LiveId" clId="{AC604645-AE57-45CF-896A-D1089693D0E6}" dt="2024-08-07T17:14:48.250" v="1115"/>
        <pc:sldMkLst>
          <pc:docMk/>
          <pc:sldMk cId="0" sldId="256"/>
        </pc:sldMkLst>
        <pc:spChg chg="mod ord">
          <ac:chgData name="Jeya Raman S" userId="71fa9daaf00f5e15" providerId="LiveId" clId="{AC604645-AE57-45CF-896A-D1089693D0E6}" dt="2024-08-07T16:45:42.691" v="246" actId="1076"/>
          <ac:spMkLst>
            <pc:docMk/>
            <pc:sldMk cId="0" sldId="256"/>
            <ac:spMk id="2" creationId="{00000000-0000-0000-0000-000000000000}"/>
          </ac:spMkLst>
        </pc:spChg>
        <pc:spChg chg="mod ord">
          <ac:chgData name="Jeya Raman S" userId="71fa9daaf00f5e15" providerId="LiveId" clId="{AC604645-AE57-45CF-896A-D1089693D0E6}" dt="2024-08-07T16:49:29.724" v="397" actId="1076"/>
          <ac:spMkLst>
            <pc:docMk/>
            <pc:sldMk cId="0" sldId="256"/>
            <ac:spMk id="3" creationId="{00000000-0000-0000-0000-000000000000}"/>
          </ac:spMkLst>
        </pc:spChg>
        <pc:spChg chg="mod">
          <ac:chgData name="Jeya Raman S" userId="71fa9daaf00f5e15" providerId="LiveId" clId="{AC604645-AE57-45CF-896A-D1089693D0E6}" dt="2024-08-07T16:44:20.387" v="235" actId="1076"/>
          <ac:spMkLst>
            <pc:docMk/>
            <pc:sldMk cId="0" sldId="256"/>
            <ac:spMk id="13" creationId="{00000000-0000-0000-0000-000000000000}"/>
          </ac:spMkLst>
        </pc:spChg>
        <pc:spChg chg="mod">
          <ac:chgData name="Jeya Raman S" userId="71fa9daaf00f5e15" providerId="LiveId" clId="{AC604645-AE57-45CF-896A-D1089693D0E6}" dt="2024-08-07T16:46:26.461" v="290" actId="20577"/>
          <ac:spMkLst>
            <pc:docMk/>
            <pc:sldMk cId="0" sldId="256"/>
            <ac:spMk id="14" creationId="{00000000-0000-0000-0000-000000000000}"/>
          </ac:spMkLst>
        </pc:spChg>
        <pc:spChg chg="add mod">
          <ac:chgData name="Jeya Raman S" userId="71fa9daaf00f5e15" providerId="LiveId" clId="{AC604645-AE57-45CF-896A-D1089693D0E6}" dt="2024-08-07T16:52:21.366" v="468" actId="1076"/>
          <ac:spMkLst>
            <pc:docMk/>
            <pc:sldMk cId="0" sldId="256"/>
            <ac:spMk id="15" creationId="{00000000-0000-0000-0000-000000000000}"/>
          </ac:spMkLst>
        </pc:spChg>
        <pc:spChg chg="add mod">
          <ac:chgData name="Jeya Raman S" userId="71fa9daaf00f5e15" providerId="LiveId" clId="{AC604645-AE57-45CF-896A-D1089693D0E6}" dt="2024-08-07T16:52:46.278" v="471" actId="2710"/>
          <ac:spMkLst>
            <pc:docMk/>
            <pc:sldMk cId="0" sldId="256"/>
            <ac:spMk id="18" creationId="{00000000-0000-0000-0000-000000000000}"/>
          </ac:spMkLst>
        </pc:spChg>
        <pc:spChg chg="add mod">
          <ac:chgData name="Jeya Raman S" userId="71fa9daaf00f5e15" providerId="LiveId" clId="{AC604645-AE57-45CF-896A-D1089693D0E6}" dt="2024-08-07T16:55:14.285" v="476"/>
          <ac:spMkLst>
            <pc:docMk/>
            <pc:sldMk cId="0" sldId="256"/>
            <ac:spMk id="19" creationId="{532DA655-7245-DA5A-3440-68D7662383F7}"/>
          </ac:spMkLst>
        </pc:spChg>
        <pc:spChg chg="add mod">
          <ac:chgData name="Jeya Raman S" userId="71fa9daaf00f5e15" providerId="LiveId" clId="{AC604645-AE57-45CF-896A-D1089693D0E6}" dt="2024-08-07T16:55:14.285" v="476"/>
          <ac:spMkLst>
            <pc:docMk/>
            <pc:sldMk cId="0" sldId="256"/>
            <ac:spMk id="21" creationId="{A8E0EB3D-79F0-A16A-8C63-3494F2705A1F}"/>
          </ac:spMkLst>
        </pc:spChg>
        <pc:spChg chg="mod">
          <ac:chgData name="Jeya Raman S" userId="71fa9daaf00f5e15" providerId="LiveId" clId="{AC604645-AE57-45CF-896A-D1089693D0E6}" dt="2024-08-07T16:55:14.285" v="476"/>
          <ac:spMkLst>
            <pc:docMk/>
            <pc:sldMk cId="0" sldId="256"/>
            <ac:spMk id="23" creationId="{E4397DD1-CF03-CAD4-B140-90E0016A536F}"/>
          </ac:spMkLst>
        </pc:spChg>
        <pc:spChg chg="mod">
          <ac:chgData name="Jeya Raman S" userId="71fa9daaf00f5e15" providerId="LiveId" clId="{AC604645-AE57-45CF-896A-D1089693D0E6}" dt="2024-08-07T16:55:14.285" v="476"/>
          <ac:spMkLst>
            <pc:docMk/>
            <pc:sldMk cId="0" sldId="256"/>
            <ac:spMk id="24" creationId="{BD8EF30D-DF0C-C4F8-AB5A-708C149A51E9}"/>
          </ac:spMkLst>
        </pc:spChg>
        <pc:spChg chg="add mod">
          <ac:chgData name="Jeya Raman S" userId="71fa9daaf00f5e15" providerId="LiveId" clId="{AC604645-AE57-45CF-896A-D1089693D0E6}" dt="2024-08-07T16:55:14.285" v="476"/>
          <ac:spMkLst>
            <pc:docMk/>
            <pc:sldMk cId="0" sldId="256"/>
            <ac:spMk id="25" creationId="{17C90CBA-73D0-E7CC-8F47-740525C24CD3}"/>
          </ac:spMkLst>
        </pc:spChg>
        <pc:spChg chg="mod">
          <ac:chgData name="Jeya Raman S" userId="71fa9daaf00f5e15" providerId="LiveId" clId="{AC604645-AE57-45CF-896A-D1089693D0E6}" dt="2024-08-07T16:55:14.285" v="476"/>
          <ac:spMkLst>
            <pc:docMk/>
            <pc:sldMk cId="0" sldId="256"/>
            <ac:spMk id="27" creationId="{BD7DC605-73A1-C373-89C6-4D50D4D3B6FA}"/>
          </ac:spMkLst>
        </pc:spChg>
        <pc:spChg chg="mod">
          <ac:chgData name="Jeya Raman S" userId="71fa9daaf00f5e15" providerId="LiveId" clId="{AC604645-AE57-45CF-896A-D1089693D0E6}" dt="2024-08-07T16:55:14.285" v="476"/>
          <ac:spMkLst>
            <pc:docMk/>
            <pc:sldMk cId="0" sldId="256"/>
            <ac:spMk id="28" creationId="{68892AF1-1390-DC89-1F87-2F4FBD483757}"/>
          </ac:spMkLst>
        </pc:spChg>
        <pc:spChg chg="add mod">
          <ac:chgData name="Jeya Raman S" userId="71fa9daaf00f5e15" providerId="LiveId" clId="{AC604645-AE57-45CF-896A-D1089693D0E6}" dt="2024-08-07T16:55:14.285" v="476"/>
          <ac:spMkLst>
            <pc:docMk/>
            <pc:sldMk cId="0" sldId="256"/>
            <ac:spMk id="29" creationId="{F59CF236-A332-BE04-DE42-45BC44886F4A}"/>
          </ac:spMkLst>
        </pc:spChg>
        <pc:spChg chg="add mod">
          <ac:chgData name="Jeya Raman S" userId="71fa9daaf00f5e15" providerId="LiveId" clId="{AC604645-AE57-45CF-896A-D1089693D0E6}" dt="2024-08-07T16:55:14.285" v="476"/>
          <ac:spMkLst>
            <pc:docMk/>
            <pc:sldMk cId="0" sldId="256"/>
            <ac:spMk id="30" creationId="{716C93BC-5ED1-5B4D-C7FB-FF8AC5FCD3B1}"/>
          </ac:spMkLst>
        </pc:spChg>
        <pc:spChg chg="add mod">
          <ac:chgData name="Jeya Raman S" userId="71fa9daaf00f5e15" providerId="LiveId" clId="{AC604645-AE57-45CF-896A-D1089693D0E6}" dt="2024-08-07T16:55:21.402" v="477"/>
          <ac:spMkLst>
            <pc:docMk/>
            <pc:sldMk cId="0" sldId="256"/>
            <ac:spMk id="31" creationId="{FA273216-62DC-1C60-5A6F-5CECC99777A9}"/>
          </ac:spMkLst>
        </pc:spChg>
        <pc:spChg chg="add mod">
          <ac:chgData name="Jeya Raman S" userId="71fa9daaf00f5e15" providerId="LiveId" clId="{AC604645-AE57-45CF-896A-D1089693D0E6}" dt="2024-08-07T16:55:21.402" v="477"/>
          <ac:spMkLst>
            <pc:docMk/>
            <pc:sldMk cId="0" sldId="256"/>
            <ac:spMk id="33" creationId="{4191DE52-0DE7-141D-57F4-1377645D66E0}"/>
          </ac:spMkLst>
        </pc:spChg>
        <pc:spChg chg="mod">
          <ac:chgData name="Jeya Raman S" userId="71fa9daaf00f5e15" providerId="LiveId" clId="{AC604645-AE57-45CF-896A-D1089693D0E6}" dt="2024-08-07T16:55:21.402" v="477"/>
          <ac:spMkLst>
            <pc:docMk/>
            <pc:sldMk cId="0" sldId="256"/>
            <ac:spMk id="35" creationId="{4F761B23-1B21-30F0-2D42-7198A8135D92}"/>
          </ac:spMkLst>
        </pc:spChg>
        <pc:spChg chg="mod">
          <ac:chgData name="Jeya Raman S" userId="71fa9daaf00f5e15" providerId="LiveId" clId="{AC604645-AE57-45CF-896A-D1089693D0E6}" dt="2024-08-07T16:55:21.402" v="477"/>
          <ac:spMkLst>
            <pc:docMk/>
            <pc:sldMk cId="0" sldId="256"/>
            <ac:spMk id="36" creationId="{B9D44EEF-FB61-FE86-918B-728667544305}"/>
          </ac:spMkLst>
        </pc:spChg>
        <pc:spChg chg="add mod">
          <ac:chgData name="Jeya Raman S" userId="71fa9daaf00f5e15" providerId="LiveId" clId="{AC604645-AE57-45CF-896A-D1089693D0E6}" dt="2024-08-07T16:55:21.402" v="477"/>
          <ac:spMkLst>
            <pc:docMk/>
            <pc:sldMk cId="0" sldId="256"/>
            <ac:spMk id="37" creationId="{F5340405-1A98-18E6-5890-37EF48EA0F44}"/>
          </ac:spMkLst>
        </pc:spChg>
        <pc:spChg chg="mod">
          <ac:chgData name="Jeya Raman S" userId="71fa9daaf00f5e15" providerId="LiveId" clId="{AC604645-AE57-45CF-896A-D1089693D0E6}" dt="2024-08-07T16:55:21.402" v="477"/>
          <ac:spMkLst>
            <pc:docMk/>
            <pc:sldMk cId="0" sldId="256"/>
            <ac:spMk id="39" creationId="{48E731B1-8E8A-0834-994E-F0A3419D14B8}"/>
          </ac:spMkLst>
        </pc:spChg>
        <pc:spChg chg="mod">
          <ac:chgData name="Jeya Raman S" userId="71fa9daaf00f5e15" providerId="LiveId" clId="{AC604645-AE57-45CF-896A-D1089693D0E6}" dt="2024-08-07T16:55:21.402" v="477"/>
          <ac:spMkLst>
            <pc:docMk/>
            <pc:sldMk cId="0" sldId="256"/>
            <ac:spMk id="40" creationId="{A0A92FAE-351F-7BCB-E80D-0E5F141066D3}"/>
          </ac:spMkLst>
        </pc:spChg>
        <pc:spChg chg="add mod">
          <ac:chgData name="Jeya Raman S" userId="71fa9daaf00f5e15" providerId="LiveId" clId="{AC604645-AE57-45CF-896A-D1089693D0E6}" dt="2024-08-07T16:55:21.402" v="477"/>
          <ac:spMkLst>
            <pc:docMk/>
            <pc:sldMk cId="0" sldId="256"/>
            <ac:spMk id="41" creationId="{036186F4-66DB-EF6E-351B-1326C5C9D0F4}"/>
          </ac:spMkLst>
        </pc:spChg>
        <pc:spChg chg="add mod">
          <ac:chgData name="Jeya Raman S" userId="71fa9daaf00f5e15" providerId="LiveId" clId="{AC604645-AE57-45CF-896A-D1089693D0E6}" dt="2024-08-07T16:55:21.402" v="477"/>
          <ac:spMkLst>
            <pc:docMk/>
            <pc:sldMk cId="0" sldId="256"/>
            <ac:spMk id="42" creationId="{FF5275C6-FAD6-4923-9EB3-35FBF9EDF71C}"/>
          </ac:spMkLst>
        </pc:spChg>
        <pc:grpChg chg="mod ord">
          <ac:chgData name="Jeya Raman S" userId="71fa9daaf00f5e15" providerId="LiveId" clId="{AC604645-AE57-45CF-896A-D1089693D0E6}" dt="2024-08-07T16:46:49.394" v="295" actId="1076"/>
          <ac:grpSpMkLst>
            <pc:docMk/>
            <pc:sldMk cId="0" sldId="256"/>
            <ac:grpSpMk id="5" creationId="{00000000-0000-0000-0000-000000000000}"/>
          </ac:grpSpMkLst>
        </pc:grpChg>
        <pc:grpChg chg="del mod">
          <ac:chgData name="Jeya Raman S" userId="71fa9daaf00f5e15" providerId="LiveId" clId="{AC604645-AE57-45CF-896A-D1089693D0E6}" dt="2024-08-07T16:49:20.139" v="396" actId="478"/>
          <ac:grpSpMkLst>
            <pc:docMk/>
            <pc:sldMk cId="0" sldId="256"/>
            <ac:grpSpMk id="12" creationId="{00000000-0000-0000-0000-000000000000}"/>
          </ac:grpSpMkLst>
        </pc:grpChg>
        <pc:grpChg chg="add mod">
          <ac:chgData name="Jeya Raman S" userId="71fa9daaf00f5e15" providerId="LiveId" clId="{AC604645-AE57-45CF-896A-D1089693D0E6}" dt="2024-08-07T16:55:14.285" v="476"/>
          <ac:grpSpMkLst>
            <pc:docMk/>
            <pc:sldMk cId="0" sldId="256"/>
            <ac:grpSpMk id="22" creationId="{3CE41B7F-1CA6-CECF-EA4E-174DE3FE8BF7}"/>
          </ac:grpSpMkLst>
        </pc:grpChg>
        <pc:grpChg chg="add mod">
          <ac:chgData name="Jeya Raman S" userId="71fa9daaf00f5e15" providerId="LiveId" clId="{AC604645-AE57-45CF-896A-D1089693D0E6}" dt="2024-08-07T16:55:14.285" v="476"/>
          <ac:grpSpMkLst>
            <pc:docMk/>
            <pc:sldMk cId="0" sldId="256"/>
            <ac:grpSpMk id="26" creationId="{8CDEB84D-F242-3A5B-CB18-39C55E37969C}"/>
          </ac:grpSpMkLst>
        </pc:grpChg>
        <pc:grpChg chg="add mod">
          <ac:chgData name="Jeya Raman S" userId="71fa9daaf00f5e15" providerId="LiveId" clId="{AC604645-AE57-45CF-896A-D1089693D0E6}" dt="2024-08-07T16:55:21.402" v="477"/>
          <ac:grpSpMkLst>
            <pc:docMk/>
            <pc:sldMk cId="0" sldId="256"/>
            <ac:grpSpMk id="34" creationId="{0D11AF08-37C7-F2C8-51FA-FF341B3AB1CA}"/>
          </ac:grpSpMkLst>
        </pc:grpChg>
        <pc:grpChg chg="add mod">
          <ac:chgData name="Jeya Raman S" userId="71fa9daaf00f5e15" providerId="LiveId" clId="{AC604645-AE57-45CF-896A-D1089693D0E6}" dt="2024-08-07T16:55:21.402" v="477"/>
          <ac:grpSpMkLst>
            <pc:docMk/>
            <pc:sldMk cId="0" sldId="256"/>
            <ac:grpSpMk id="38" creationId="{592D8B3E-2FFC-EBAC-7267-33E951B31912}"/>
          </ac:grpSpMkLst>
        </pc:grpChg>
        <pc:graphicFrameChg chg="add del modGraphic">
          <ac:chgData name="Jeya Raman S" userId="71fa9daaf00f5e15" providerId="LiveId" clId="{AC604645-AE57-45CF-896A-D1089693D0E6}" dt="2024-08-07T16:50:57.391" v="413" actId="27309"/>
          <ac:graphicFrameMkLst>
            <pc:docMk/>
            <pc:sldMk cId="0" sldId="256"/>
            <ac:graphicFrameMk id="17" creationId="{255B1618-DD51-D2EA-6F63-1154BC95A3C2}"/>
          </ac:graphicFrameMkLst>
        </pc:graphicFrameChg>
        <pc:graphicFrameChg chg="add mod">
          <ac:chgData name="Jeya Raman S" userId="71fa9daaf00f5e15" providerId="LiveId" clId="{AC604645-AE57-45CF-896A-D1089693D0E6}" dt="2024-08-07T16:55:14.285" v="476"/>
          <ac:graphicFrameMkLst>
            <pc:docMk/>
            <pc:sldMk cId="0" sldId="256"/>
            <ac:graphicFrameMk id="20" creationId="{38C157EB-4A40-9EA7-90B4-53EE6D292279}"/>
          </ac:graphicFrameMkLst>
        </pc:graphicFrameChg>
        <pc:graphicFrameChg chg="add mod">
          <ac:chgData name="Jeya Raman S" userId="71fa9daaf00f5e15" providerId="LiveId" clId="{AC604645-AE57-45CF-896A-D1089693D0E6}" dt="2024-08-07T16:55:21.402" v="477"/>
          <ac:graphicFrameMkLst>
            <pc:docMk/>
            <pc:sldMk cId="0" sldId="256"/>
            <ac:graphicFrameMk id="32" creationId="{4EC5AD60-720E-464B-E579-95E46187CB3F}"/>
          </ac:graphicFrameMkLst>
        </pc:graphicFrameChg>
      </pc:sldChg>
      <pc:sldChg chg="delSp mod">
        <pc:chgData name="Jeya Raman S" userId="71fa9daaf00f5e15" providerId="LiveId" clId="{AC604645-AE57-45CF-896A-D1089693D0E6}" dt="2024-08-07T16:30:10.985" v="1"/>
        <pc:sldMkLst>
          <pc:docMk/>
          <pc:sldMk cId="0" sldId="257"/>
        </pc:sldMkLst>
        <pc:spChg chg="del">
          <ac:chgData name="Jeya Raman S" userId="71fa9daaf00f5e15" providerId="LiveId" clId="{AC604645-AE57-45CF-896A-D1089693D0E6}" dt="2024-08-07T16:30:10.985" v="1"/>
          <ac:spMkLst>
            <pc:docMk/>
            <pc:sldMk cId="0" sldId="257"/>
            <ac:spMk id="4" creationId="{00000000-0000-0000-0000-000000000000}"/>
          </ac:spMkLst>
        </pc:spChg>
      </pc:sldChg>
      <pc:sldChg chg="addSp delSp modSp add mod">
        <pc:chgData name="Jeya Raman S" userId="71fa9daaf00f5e15" providerId="LiveId" clId="{AC604645-AE57-45CF-896A-D1089693D0E6}" dt="2024-08-07T16:39:01.350" v="220" actId="20577"/>
        <pc:sldMkLst>
          <pc:docMk/>
          <pc:sldMk cId="0" sldId="258"/>
        </pc:sldMkLst>
        <pc:spChg chg="mod">
          <ac:chgData name="Jeya Raman S" userId="71fa9daaf00f5e15" providerId="LiveId" clId="{AC604645-AE57-45CF-896A-D1089693D0E6}" dt="2024-08-07T16:36:00.238" v="170" actId="20577"/>
          <ac:spMkLst>
            <pc:docMk/>
            <pc:sldMk cId="0" sldId="258"/>
            <ac:spMk id="2" creationId="{00000000-0000-0000-0000-000000000000}"/>
          </ac:spMkLst>
        </pc:spChg>
        <pc:spChg chg="mod">
          <ac:chgData name="Jeya Raman S" userId="71fa9daaf00f5e15" providerId="LiveId" clId="{AC604645-AE57-45CF-896A-D1089693D0E6}" dt="2024-08-07T16:32:43.466" v="47" actId="1076"/>
          <ac:spMkLst>
            <pc:docMk/>
            <pc:sldMk cId="0" sldId="258"/>
            <ac:spMk id="4" creationId="{00000000-0000-0000-0000-000000000000}"/>
          </ac:spMkLst>
        </pc:spChg>
        <pc:spChg chg="mod">
          <ac:chgData name="Jeya Raman S" userId="71fa9daaf00f5e15" providerId="LiveId" clId="{AC604645-AE57-45CF-896A-D1089693D0E6}" dt="2024-08-07T16:36:20.032" v="201" actId="1037"/>
          <ac:spMkLst>
            <pc:docMk/>
            <pc:sldMk cId="0" sldId="258"/>
            <ac:spMk id="11" creationId="{00000000-0000-0000-0000-000000000000}"/>
          </ac:spMkLst>
        </pc:spChg>
        <pc:spChg chg="del">
          <ac:chgData name="Jeya Raman S" userId="71fa9daaf00f5e15" providerId="LiveId" clId="{AC604645-AE57-45CF-896A-D1089693D0E6}" dt="2024-08-07T16:35:19.827" v="161" actId="478"/>
          <ac:spMkLst>
            <pc:docMk/>
            <pc:sldMk cId="0" sldId="258"/>
            <ac:spMk id="13" creationId="{00000000-0000-0000-0000-000000000000}"/>
          </ac:spMkLst>
        </pc:spChg>
        <pc:spChg chg="mod">
          <ac:chgData name="Jeya Raman S" userId="71fa9daaf00f5e15" providerId="LiveId" clId="{AC604645-AE57-45CF-896A-D1089693D0E6}" dt="2024-08-07T16:39:01.350" v="220" actId="20577"/>
          <ac:spMkLst>
            <pc:docMk/>
            <pc:sldMk cId="0" sldId="258"/>
            <ac:spMk id="15" creationId="{00000000-0000-0000-0000-000000000000}"/>
          </ac:spMkLst>
        </pc:spChg>
        <pc:spChg chg="mod">
          <ac:chgData name="Jeya Raman S" userId="71fa9daaf00f5e15" providerId="LiveId" clId="{AC604645-AE57-45CF-896A-D1089693D0E6}" dt="2024-08-07T16:34:16.322" v="95" actId="20577"/>
          <ac:spMkLst>
            <pc:docMk/>
            <pc:sldMk cId="0" sldId="258"/>
            <ac:spMk id="16" creationId="{00000000-0000-0000-0000-000000000000}"/>
          </ac:spMkLst>
        </pc:spChg>
        <pc:spChg chg="mod">
          <ac:chgData name="Jeya Raman S" userId="71fa9daaf00f5e15" providerId="LiveId" clId="{AC604645-AE57-45CF-896A-D1089693D0E6}" dt="2024-08-07T16:31:30.664" v="14" actId="1076"/>
          <ac:spMkLst>
            <pc:docMk/>
            <pc:sldMk cId="0" sldId="258"/>
            <ac:spMk id="18" creationId="{00000000-0000-0000-0000-000000000000}"/>
          </ac:spMkLst>
        </pc:spChg>
        <pc:spChg chg="mod">
          <ac:chgData name="Jeya Raman S" userId="71fa9daaf00f5e15" providerId="LiveId" clId="{AC604645-AE57-45CF-896A-D1089693D0E6}" dt="2024-08-07T16:34:37.351" v="134" actId="20577"/>
          <ac:spMkLst>
            <pc:docMk/>
            <pc:sldMk cId="0" sldId="258"/>
            <ac:spMk id="19" creationId="{00000000-0000-0000-0000-000000000000}"/>
          </ac:spMkLst>
        </pc:spChg>
        <pc:spChg chg="del mod">
          <ac:chgData name="Jeya Raman S" userId="71fa9daaf00f5e15" providerId="LiveId" clId="{AC604645-AE57-45CF-896A-D1089693D0E6}" dt="2024-08-07T16:35:19.828" v="163"/>
          <ac:spMkLst>
            <pc:docMk/>
            <pc:sldMk cId="0" sldId="258"/>
            <ac:spMk id="20" creationId="{00000000-0000-0000-0000-000000000000}"/>
          </ac:spMkLst>
        </pc:spChg>
        <pc:spChg chg="mod">
          <ac:chgData name="Jeya Raman S" userId="71fa9daaf00f5e15" providerId="LiveId" clId="{AC604645-AE57-45CF-896A-D1089693D0E6}" dt="2024-08-07T16:33:36.212" v="70" actId="5793"/>
          <ac:spMkLst>
            <pc:docMk/>
            <pc:sldMk cId="0" sldId="258"/>
            <ac:spMk id="21" creationId="{00000000-0000-0000-0000-000000000000}"/>
          </ac:spMkLst>
        </pc:spChg>
        <pc:spChg chg="mod">
          <ac:chgData name="Jeya Raman S" userId="71fa9daaf00f5e15" providerId="LiveId" clId="{AC604645-AE57-45CF-896A-D1089693D0E6}" dt="2024-08-07T16:34:26.640" v="111" actId="20577"/>
          <ac:spMkLst>
            <pc:docMk/>
            <pc:sldMk cId="0" sldId="258"/>
            <ac:spMk id="22" creationId="{00000000-0000-0000-0000-000000000000}"/>
          </ac:spMkLst>
        </pc:spChg>
        <pc:spChg chg="add mod">
          <ac:chgData name="Jeya Raman S" userId="71fa9daaf00f5e15" providerId="LiveId" clId="{AC604645-AE57-45CF-896A-D1089693D0E6}" dt="2024-08-07T16:33:07.019" v="49" actId="1076"/>
          <ac:spMkLst>
            <pc:docMk/>
            <pc:sldMk cId="0" sldId="258"/>
            <ac:spMk id="23" creationId="{DAE8B836-1788-2A74-7EA8-0381BAE6DDAA}"/>
          </ac:spMkLst>
        </pc:spChg>
      </pc:sldChg>
      <pc:sldChg chg="modSp add del mod setBg">
        <pc:chgData name="Jeya Raman S" userId="71fa9daaf00f5e15" providerId="LiveId" clId="{AC604645-AE57-45CF-896A-D1089693D0E6}" dt="2024-08-07T17:05:51.603" v="1076" actId="20577"/>
        <pc:sldMkLst>
          <pc:docMk/>
          <pc:sldMk cId="0" sldId="259"/>
        </pc:sldMkLst>
        <pc:spChg chg="mod">
          <ac:chgData name="Jeya Raman S" userId="71fa9daaf00f5e15" providerId="LiveId" clId="{AC604645-AE57-45CF-896A-D1089693D0E6}" dt="2024-08-07T17:02:45.440" v="1011" actId="122"/>
          <ac:spMkLst>
            <pc:docMk/>
            <pc:sldMk cId="0" sldId="259"/>
            <ac:spMk id="10" creationId="{00000000-0000-0000-0000-000000000000}"/>
          </ac:spMkLst>
        </pc:spChg>
        <pc:spChg chg="mod">
          <ac:chgData name="Jeya Raman S" userId="71fa9daaf00f5e15" providerId="LiveId" clId="{AC604645-AE57-45CF-896A-D1089693D0E6}" dt="2024-08-07T16:57:51.105" v="609" actId="20577"/>
          <ac:spMkLst>
            <pc:docMk/>
            <pc:sldMk cId="0" sldId="259"/>
            <ac:spMk id="11" creationId="{00000000-0000-0000-0000-000000000000}"/>
          </ac:spMkLst>
        </pc:spChg>
        <pc:grpChg chg="mod">
          <ac:chgData name="Jeya Raman S" userId="71fa9daaf00f5e15" providerId="LiveId" clId="{AC604645-AE57-45CF-896A-D1089693D0E6}" dt="2024-08-07T17:02:53.583" v="1012" actId="14100"/>
          <ac:grpSpMkLst>
            <pc:docMk/>
            <pc:sldMk cId="0" sldId="259"/>
            <ac:grpSpMk id="5" creationId="{00000000-0000-0000-0000-000000000000}"/>
          </ac:grpSpMkLst>
        </pc:grpChg>
        <pc:graphicFrameChg chg="mod modGraphic">
          <ac:chgData name="Jeya Raman S" userId="71fa9daaf00f5e15" providerId="LiveId" clId="{AC604645-AE57-45CF-896A-D1089693D0E6}" dt="2024-08-07T17:05:51.603" v="1076" actId="20577"/>
          <ac:graphicFrameMkLst>
            <pc:docMk/>
            <pc:sldMk cId="0" sldId="259"/>
            <ac:graphicFrameMk id="3" creationId="{00000000-0000-0000-0000-000000000000}"/>
          </ac:graphicFrameMkLst>
        </pc:graphicFrameChg>
      </pc:sldChg>
      <pc:sldChg chg="addSp delSp modSp add del mod ord setBg">
        <pc:chgData name="Jeya Raman S" userId="71fa9daaf00f5e15" providerId="LiveId" clId="{AC604645-AE57-45CF-896A-D1089693D0E6}" dt="2024-08-07T17:14:09.805" v="1107" actId="207"/>
        <pc:sldMkLst>
          <pc:docMk/>
          <pc:sldMk cId="2497165439" sldId="260"/>
        </pc:sldMkLst>
        <pc:spChg chg="mod">
          <ac:chgData name="Jeya Raman S" userId="71fa9daaf00f5e15" providerId="LiveId" clId="{AC604645-AE57-45CF-896A-D1089693D0E6}" dt="2024-08-07T17:14:09.805" v="1107" actId="207"/>
          <ac:spMkLst>
            <pc:docMk/>
            <pc:sldMk cId="2497165439" sldId="260"/>
            <ac:spMk id="6" creationId="{00000000-0000-0000-0000-000000000000}"/>
          </ac:spMkLst>
        </pc:spChg>
        <pc:spChg chg="mod">
          <ac:chgData name="Jeya Raman S" userId="71fa9daaf00f5e15" providerId="LiveId" clId="{AC604645-AE57-45CF-896A-D1089693D0E6}" dt="2024-08-07T17:14:09.805" v="1107" actId="207"/>
          <ac:spMkLst>
            <pc:docMk/>
            <pc:sldMk cId="2497165439" sldId="260"/>
            <ac:spMk id="7" creationId="{00000000-0000-0000-0000-000000000000}"/>
          </ac:spMkLst>
        </pc:spChg>
        <pc:spChg chg="del topLvl">
          <ac:chgData name="Jeya Raman S" userId="71fa9daaf00f5e15" providerId="LiveId" clId="{AC604645-AE57-45CF-896A-D1089693D0E6}" dt="2024-08-07T16:50:18.535" v="404" actId="21"/>
          <ac:spMkLst>
            <pc:docMk/>
            <pc:sldMk cId="2497165439" sldId="260"/>
            <ac:spMk id="13" creationId="{00000000-0000-0000-0000-000000000000}"/>
          </ac:spMkLst>
        </pc:spChg>
        <pc:spChg chg="add del mod topLvl">
          <ac:chgData name="Jeya Raman S" userId="71fa9daaf00f5e15" providerId="LiveId" clId="{AC604645-AE57-45CF-896A-D1089693D0E6}" dt="2024-08-07T16:51:20.920" v="416" actId="21"/>
          <ac:spMkLst>
            <pc:docMk/>
            <pc:sldMk cId="2497165439" sldId="260"/>
            <ac:spMk id="14" creationId="{00000000-0000-0000-0000-000000000000}"/>
          </ac:spMkLst>
        </pc:spChg>
        <pc:spChg chg="mod">
          <ac:chgData name="Jeya Raman S" userId="71fa9daaf00f5e15" providerId="LiveId" clId="{AC604645-AE57-45CF-896A-D1089693D0E6}" dt="2024-08-07T17:06:39.191" v="1099" actId="20577"/>
          <ac:spMkLst>
            <pc:docMk/>
            <pc:sldMk cId="2497165439" sldId="260"/>
            <ac:spMk id="18" creationId="{00000000-0000-0000-0000-000000000000}"/>
          </ac:spMkLst>
        </pc:spChg>
        <pc:grpChg chg="add del mod">
          <ac:chgData name="Jeya Raman S" userId="71fa9daaf00f5e15" providerId="LiveId" clId="{AC604645-AE57-45CF-896A-D1089693D0E6}" dt="2024-08-07T17:14:09.805" v="1107" actId="207"/>
          <ac:grpSpMkLst>
            <pc:docMk/>
            <pc:sldMk cId="2497165439" sldId="260"/>
            <ac:grpSpMk id="5" creationId="{00000000-0000-0000-0000-000000000000}"/>
          </ac:grpSpMkLst>
        </pc:grpChg>
        <pc:grpChg chg="del">
          <ac:chgData name="Jeya Raman S" userId="71fa9daaf00f5e15" providerId="LiveId" clId="{AC604645-AE57-45CF-896A-D1089693D0E6}" dt="2024-08-07T16:50:18.535" v="404" actId="21"/>
          <ac:grpSpMkLst>
            <pc:docMk/>
            <pc:sldMk cId="2497165439" sldId="260"/>
            <ac:grpSpMk id="12" creationId="{00000000-0000-0000-0000-000000000000}"/>
          </ac:grpSpMkLst>
        </pc:grpChg>
        <pc:graphicFrameChg chg="mod">
          <ac:chgData name="Jeya Raman S" userId="71fa9daaf00f5e15" providerId="LiveId" clId="{AC604645-AE57-45CF-896A-D1089693D0E6}" dt="2024-08-07T16:58:30.203" v="655"/>
          <ac:graphicFrameMkLst>
            <pc:docMk/>
            <pc:sldMk cId="2497165439" sldId="260"/>
            <ac:graphicFrameMk id="3" creationId="{00000000-0000-0000-0000-000000000000}"/>
          </ac:graphicFrameMkLst>
        </pc:graphicFrameChg>
      </pc:sldChg>
      <pc:sldChg chg="modSp add mod setBg">
        <pc:chgData name="Jeya Raman S" userId="71fa9daaf00f5e15" providerId="LiveId" clId="{AC604645-AE57-45CF-896A-D1089693D0E6}" dt="2024-08-08T17:52:34.133" v="1951" actId="113"/>
        <pc:sldMkLst>
          <pc:docMk/>
          <pc:sldMk cId="0" sldId="261"/>
        </pc:sldMkLst>
        <pc:spChg chg="mod">
          <ac:chgData name="Jeya Raman S" userId="71fa9daaf00f5e15" providerId="LiveId" clId="{AC604645-AE57-45CF-896A-D1089693D0E6}" dt="2024-08-08T17:52:34.133" v="1951" actId="113"/>
          <ac:spMkLst>
            <pc:docMk/>
            <pc:sldMk cId="0" sldId="261"/>
            <ac:spMk id="10" creationId="{00000000-0000-0000-0000-000000000000}"/>
          </ac:spMkLst>
        </pc:spChg>
        <pc:graphicFrameChg chg="mod">
          <ac:chgData name="Jeya Raman S" userId="71fa9daaf00f5e15" providerId="LiveId" clId="{AC604645-AE57-45CF-896A-D1089693D0E6}" dt="2024-08-08T16:56:08.637" v="1208" actId="1076"/>
          <ac:graphicFrameMkLst>
            <pc:docMk/>
            <pc:sldMk cId="0" sldId="261"/>
            <ac:graphicFrameMk id="4" creationId="{00000000-0000-0000-0000-000000000000}"/>
          </ac:graphicFrameMkLst>
        </pc:graphicFrameChg>
      </pc:sldChg>
      <pc:sldChg chg="modSp add mod ord setBg">
        <pc:chgData name="Jeya Raman S" userId="71fa9daaf00f5e15" providerId="LiveId" clId="{AC604645-AE57-45CF-896A-D1089693D0E6}" dt="2024-08-07T17:17:03.825" v="1180" actId="20577"/>
        <pc:sldMkLst>
          <pc:docMk/>
          <pc:sldMk cId="3228840437" sldId="262"/>
        </pc:sldMkLst>
        <pc:spChg chg="mod">
          <ac:chgData name="Jeya Raman S" userId="71fa9daaf00f5e15" providerId="LiveId" clId="{AC604645-AE57-45CF-896A-D1089693D0E6}" dt="2024-08-07T17:16:24.425" v="1132" actId="207"/>
          <ac:spMkLst>
            <pc:docMk/>
            <pc:sldMk cId="3228840437" sldId="262"/>
            <ac:spMk id="6" creationId="{00000000-0000-0000-0000-000000000000}"/>
          </ac:spMkLst>
        </pc:spChg>
        <pc:spChg chg="mod">
          <ac:chgData name="Jeya Raman S" userId="71fa9daaf00f5e15" providerId="LiveId" clId="{AC604645-AE57-45CF-896A-D1089693D0E6}" dt="2024-08-07T17:16:24.425" v="1132" actId="207"/>
          <ac:spMkLst>
            <pc:docMk/>
            <pc:sldMk cId="3228840437" sldId="262"/>
            <ac:spMk id="7" creationId="{00000000-0000-0000-0000-000000000000}"/>
          </ac:spMkLst>
        </pc:spChg>
        <pc:spChg chg="mod">
          <ac:chgData name="Jeya Raman S" userId="71fa9daaf00f5e15" providerId="LiveId" clId="{AC604645-AE57-45CF-896A-D1089693D0E6}" dt="2024-08-07T17:17:03.825" v="1180" actId="20577"/>
          <ac:spMkLst>
            <pc:docMk/>
            <pc:sldMk cId="3228840437" sldId="262"/>
            <ac:spMk id="18" creationId="{00000000-0000-0000-0000-000000000000}"/>
          </ac:spMkLst>
        </pc:spChg>
        <pc:grpChg chg="mod">
          <ac:chgData name="Jeya Raman S" userId="71fa9daaf00f5e15" providerId="LiveId" clId="{AC604645-AE57-45CF-896A-D1089693D0E6}" dt="2024-08-07T17:16:24.425" v="1132" actId="207"/>
          <ac:grpSpMkLst>
            <pc:docMk/>
            <pc:sldMk cId="3228840437" sldId="262"/>
            <ac:grpSpMk id="5" creationId="{00000000-0000-0000-0000-000000000000}"/>
          </ac:grpSpMkLst>
        </pc:grpChg>
      </pc:sldChg>
      <pc:sldChg chg="addSp delSp modSp add mod ord">
        <pc:chgData name="Jeya Raman S" userId="71fa9daaf00f5e15" providerId="LiveId" clId="{AC604645-AE57-45CF-896A-D1089693D0E6}" dt="2024-08-08T17:05:48.041" v="1304" actId="12"/>
        <pc:sldMkLst>
          <pc:docMk/>
          <pc:sldMk cId="4287270663" sldId="263"/>
        </pc:sldMkLst>
        <pc:spChg chg="mod">
          <ac:chgData name="Jeya Raman S" userId="71fa9daaf00f5e15" providerId="LiveId" clId="{AC604645-AE57-45CF-896A-D1089693D0E6}" dt="2024-08-07T17:18:09.906" v="1186" actId="207"/>
          <ac:spMkLst>
            <pc:docMk/>
            <pc:sldMk cId="4287270663" sldId="263"/>
            <ac:spMk id="10" creationId="{00000000-0000-0000-0000-000000000000}"/>
          </ac:spMkLst>
        </pc:spChg>
        <pc:graphicFrameChg chg="add del mod modGraphic">
          <ac:chgData name="Jeya Raman S" userId="71fa9daaf00f5e15" providerId="LiveId" clId="{AC604645-AE57-45CF-896A-D1089693D0E6}" dt="2024-08-08T17:05:48.041" v="1304" actId="12"/>
          <ac:graphicFrameMkLst>
            <pc:docMk/>
            <pc:sldMk cId="4287270663" sldId="263"/>
            <ac:graphicFrameMk id="4" creationId="{00000000-0000-0000-0000-000000000000}"/>
          </ac:graphicFrameMkLst>
        </pc:graphicFrameChg>
      </pc:sldChg>
      <pc:sldChg chg="modSp add mod">
        <pc:chgData name="Jeya Raman S" userId="71fa9daaf00f5e15" providerId="LiveId" clId="{AC604645-AE57-45CF-896A-D1089693D0E6}" dt="2024-08-08T17:16:39.473" v="1456" actId="20577"/>
        <pc:sldMkLst>
          <pc:docMk/>
          <pc:sldMk cId="141452588" sldId="264"/>
        </pc:sldMkLst>
        <pc:spChg chg="mod">
          <ac:chgData name="Jeya Raman S" userId="71fa9daaf00f5e15" providerId="LiveId" clId="{AC604645-AE57-45CF-896A-D1089693D0E6}" dt="2024-08-08T17:15:48.458" v="1449" actId="20577"/>
          <ac:spMkLst>
            <pc:docMk/>
            <pc:sldMk cId="141452588" sldId="264"/>
            <ac:spMk id="10" creationId="{00000000-0000-0000-0000-000000000000}"/>
          </ac:spMkLst>
        </pc:spChg>
        <pc:graphicFrameChg chg="mod modGraphic">
          <ac:chgData name="Jeya Raman S" userId="71fa9daaf00f5e15" providerId="LiveId" clId="{AC604645-AE57-45CF-896A-D1089693D0E6}" dt="2024-08-08T17:16:39.473" v="1456" actId="20577"/>
          <ac:graphicFrameMkLst>
            <pc:docMk/>
            <pc:sldMk cId="141452588" sldId="264"/>
            <ac:graphicFrameMk id="4" creationId="{00000000-0000-0000-0000-000000000000}"/>
          </ac:graphicFrameMkLst>
        </pc:graphicFrameChg>
      </pc:sldChg>
      <pc:sldChg chg="addSp modSp add mod ord">
        <pc:chgData name="Jeya Raman S" userId="71fa9daaf00f5e15" providerId="LiveId" clId="{AC604645-AE57-45CF-896A-D1089693D0E6}" dt="2024-08-08T17:54:35.139" v="1956"/>
        <pc:sldMkLst>
          <pc:docMk/>
          <pc:sldMk cId="3292731690" sldId="265"/>
        </pc:sldMkLst>
        <pc:spChg chg="mod">
          <ac:chgData name="Jeya Raman S" userId="71fa9daaf00f5e15" providerId="LiveId" clId="{AC604645-AE57-45CF-896A-D1089693D0E6}" dt="2024-08-08T17:46:24.529" v="1877" actId="113"/>
          <ac:spMkLst>
            <pc:docMk/>
            <pc:sldMk cId="3292731690" sldId="265"/>
            <ac:spMk id="10" creationId="{00000000-0000-0000-0000-000000000000}"/>
          </ac:spMkLst>
        </pc:spChg>
        <pc:graphicFrameChg chg="mod modGraphic">
          <ac:chgData name="Jeya Raman S" userId="71fa9daaf00f5e15" providerId="LiveId" clId="{AC604645-AE57-45CF-896A-D1089693D0E6}" dt="2024-08-08T17:54:27.763" v="1954" actId="313"/>
          <ac:graphicFrameMkLst>
            <pc:docMk/>
            <pc:sldMk cId="3292731690" sldId="265"/>
            <ac:graphicFrameMk id="4" creationId="{00000000-0000-0000-0000-000000000000}"/>
          </ac:graphicFrameMkLst>
        </pc:graphicFrameChg>
        <pc:graphicFrameChg chg="add mod">
          <ac:chgData name="Jeya Raman S" userId="71fa9daaf00f5e15" providerId="LiveId" clId="{AC604645-AE57-45CF-896A-D1089693D0E6}" dt="2024-08-08T17:54:35.139" v="1956"/>
          <ac:graphicFrameMkLst>
            <pc:docMk/>
            <pc:sldMk cId="3292731690" sldId="265"/>
            <ac:graphicFrameMk id="12" creationId="{61DF44A6-718C-C24F-02F4-0522DE96C93F}"/>
          </ac:graphicFrameMkLst>
        </pc:graphicFrameChg>
      </pc:sldChg>
      <pc:sldChg chg="addSp modSp add mod">
        <pc:chgData name="Jeya Raman S" userId="71fa9daaf00f5e15" providerId="LiveId" clId="{AC604645-AE57-45CF-896A-D1089693D0E6}" dt="2024-08-08T17:10:29.302" v="1355" actId="20577"/>
        <pc:sldMkLst>
          <pc:docMk/>
          <pc:sldMk cId="1025819833" sldId="266"/>
        </pc:sldMkLst>
        <pc:spChg chg="mod">
          <ac:chgData name="Jeya Raman S" userId="71fa9daaf00f5e15" providerId="LiveId" clId="{AC604645-AE57-45CF-896A-D1089693D0E6}" dt="2024-08-08T17:10:29.302" v="1355" actId="20577"/>
          <ac:spMkLst>
            <pc:docMk/>
            <pc:sldMk cId="1025819833" sldId="266"/>
            <ac:spMk id="10" creationId="{00000000-0000-0000-0000-000000000000}"/>
          </ac:spMkLst>
        </pc:spChg>
        <pc:graphicFrameChg chg="mod modGraphic">
          <ac:chgData name="Jeya Raman S" userId="71fa9daaf00f5e15" providerId="LiveId" clId="{AC604645-AE57-45CF-896A-D1089693D0E6}" dt="2024-08-08T17:09:40.819" v="1321" actId="21"/>
          <ac:graphicFrameMkLst>
            <pc:docMk/>
            <pc:sldMk cId="1025819833" sldId="266"/>
            <ac:graphicFrameMk id="4" creationId="{00000000-0000-0000-0000-000000000000}"/>
          </ac:graphicFrameMkLst>
        </pc:graphicFrameChg>
        <pc:graphicFrameChg chg="add mod">
          <ac:chgData name="Jeya Raman S" userId="71fa9daaf00f5e15" providerId="LiveId" clId="{AC604645-AE57-45CF-896A-D1089693D0E6}" dt="2024-08-08T17:08:55.220" v="1319"/>
          <ac:graphicFrameMkLst>
            <pc:docMk/>
            <pc:sldMk cId="1025819833" sldId="266"/>
            <ac:graphicFrameMk id="12" creationId="{8439B5A4-753A-A023-2147-B5F9CFEA3B34}"/>
          </ac:graphicFrameMkLst>
        </pc:graphicFrameChg>
      </pc:sldChg>
      <pc:sldChg chg="addSp modSp add mod">
        <pc:chgData name="Jeya Raman S" userId="71fa9daaf00f5e15" providerId="LiveId" clId="{AC604645-AE57-45CF-896A-D1089693D0E6}" dt="2024-08-08T17:14:58.454" v="1444" actId="12"/>
        <pc:sldMkLst>
          <pc:docMk/>
          <pc:sldMk cId="2260243807" sldId="267"/>
        </pc:sldMkLst>
        <pc:spChg chg="mod">
          <ac:chgData name="Jeya Raman S" userId="71fa9daaf00f5e15" providerId="LiveId" clId="{AC604645-AE57-45CF-896A-D1089693D0E6}" dt="2024-08-08T17:11:23.468" v="1424" actId="20577"/>
          <ac:spMkLst>
            <pc:docMk/>
            <pc:sldMk cId="2260243807" sldId="267"/>
            <ac:spMk id="10" creationId="{00000000-0000-0000-0000-000000000000}"/>
          </ac:spMkLst>
        </pc:spChg>
        <pc:graphicFrameChg chg="mod modGraphic">
          <ac:chgData name="Jeya Raman S" userId="71fa9daaf00f5e15" providerId="LiveId" clId="{AC604645-AE57-45CF-896A-D1089693D0E6}" dt="2024-08-08T17:14:58.454" v="1444" actId="12"/>
          <ac:graphicFrameMkLst>
            <pc:docMk/>
            <pc:sldMk cId="2260243807" sldId="267"/>
            <ac:graphicFrameMk id="4" creationId="{00000000-0000-0000-0000-000000000000}"/>
          </ac:graphicFrameMkLst>
        </pc:graphicFrameChg>
        <pc:graphicFrameChg chg="add mod">
          <ac:chgData name="Jeya Raman S" userId="71fa9daaf00f5e15" providerId="LiveId" clId="{AC604645-AE57-45CF-896A-D1089693D0E6}" dt="2024-08-08T17:13:37.246" v="1437"/>
          <ac:graphicFrameMkLst>
            <pc:docMk/>
            <pc:sldMk cId="2260243807" sldId="267"/>
            <ac:graphicFrameMk id="12" creationId="{1F6A4AEC-DE6D-3393-9AE6-C0324AAE54BF}"/>
          </ac:graphicFrameMkLst>
        </pc:graphicFrameChg>
      </pc:sldChg>
      <pc:sldChg chg="modSp add mod">
        <pc:chgData name="Jeya Raman S" userId="71fa9daaf00f5e15" providerId="LiveId" clId="{AC604645-AE57-45CF-896A-D1089693D0E6}" dt="2024-08-08T17:26:47.416" v="1511" actId="1076"/>
        <pc:sldMkLst>
          <pc:docMk/>
          <pc:sldMk cId="4189486135" sldId="268"/>
        </pc:sldMkLst>
        <pc:graphicFrameChg chg="mod modGraphic">
          <ac:chgData name="Jeya Raman S" userId="71fa9daaf00f5e15" providerId="LiveId" clId="{AC604645-AE57-45CF-896A-D1089693D0E6}" dt="2024-08-08T17:26:47.416" v="1511" actId="1076"/>
          <ac:graphicFrameMkLst>
            <pc:docMk/>
            <pc:sldMk cId="4189486135" sldId="268"/>
            <ac:graphicFrameMk id="4" creationId="{00000000-0000-0000-0000-000000000000}"/>
          </ac:graphicFrameMkLst>
        </pc:graphicFrameChg>
      </pc:sldChg>
      <pc:sldChg chg="modSp add mod">
        <pc:chgData name="Jeya Raman S" userId="71fa9daaf00f5e15" providerId="LiveId" clId="{AC604645-AE57-45CF-896A-D1089693D0E6}" dt="2024-08-08T17:10:42.332" v="1387" actId="20577"/>
        <pc:sldMkLst>
          <pc:docMk/>
          <pc:sldMk cId="335449368" sldId="269"/>
        </pc:sldMkLst>
        <pc:spChg chg="mod">
          <ac:chgData name="Jeya Raman S" userId="71fa9daaf00f5e15" providerId="LiveId" clId="{AC604645-AE57-45CF-896A-D1089693D0E6}" dt="2024-08-08T17:10:42.332" v="1387" actId="20577"/>
          <ac:spMkLst>
            <pc:docMk/>
            <pc:sldMk cId="335449368" sldId="269"/>
            <ac:spMk id="10" creationId="{00000000-0000-0000-0000-000000000000}"/>
          </ac:spMkLst>
        </pc:spChg>
        <pc:graphicFrameChg chg="mod modGraphic">
          <ac:chgData name="Jeya Raman S" userId="71fa9daaf00f5e15" providerId="LiveId" clId="{AC604645-AE57-45CF-896A-D1089693D0E6}" dt="2024-08-08T17:10:00.531" v="1323" actId="1076"/>
          <ac:graphicFrameMkLst>
            <pc:docMk/>
            <pc:sldMk cId="335449368" sldId="269"/>
            <ac:graphicFrameMk id="4" creationId="{00000000-0000-0000-0000-000000000000}"/>
          </ac:graphicFrameMkLst>
        </pc:graphicFrameChg>
      </pc:sldChg>
      <pc:sldChg chg="modSp add mod">
        <pc:chgData name="Jeya Raman S" userId="71fa9daaf00f5e15" providerId="LiveId" clId="{AC604645-AE57-45CF-896A-D1089693D0E6}" dt="2024-08-08T17:15:19.996" v="1446" actId="12"/>
        <pc:sldMkLst>
          <pc:docMk/>
          <pc:sldMk cId="815899092" sldId="270"/>
        </pc:sldMkLst>
        <pc:graphicFrameChg chg="mod modGraphic">
          <ac:chgData name="Jeya Raman S" userId="71fa9daaf00f5e15" providerId="LiveId" clId="{AC604645-AE57-45CF-896A-D1089693D0E6}" dt="2024-08-08T17:15:19.996" v="1446" actId="12"/>
          <ac:graphicFrameMkLst>
            <pc:docMk/>
            <pc:sldMk cId="815899092" sldId="270"/>
            <ac:graphicFrameMk id="4" creationId="{00000000-0000-0000-0000-000000000000}"/>
          </ac:graphicFrameMkLst>
        </pc:graphicFrameChg>
      </pc:sldChg>
      <pc:sldChg chg="add del">
        <pc:chgData name="Jeya Raman S" userId="71fa9daaf00f5e15" providerId="LiveId" clId="{AC604645-AE57-45CF-896A-D1089693D0E6}" dt="2024-08-08T17:14:03.016" v="1441" actId="2890"/>
        <pc:sldMkLst>
          <pc:docMk/>
          <pc:sldMk cId="4183153112" sldId="270"/>
        </pc:sldMkLst>
      </pc:sldChg>
      <pc:sldChg chg="modSp add">
        <pc:chgData name="Jeya Raman S" userId="71fa9daaf00f5e15" providerId="LiveId" clId="{AC604645-AE57-45CF-896A-D1089693D0E6}" dt="2024-08-08T17:17:29.841" v="1458"/>
        <pc:sldMkLst>
          <pc:docMk/>
          <pc:sldMk cId="1836641809" sldId="271"/>
        </pc:sldMkLst>
        <pc:graphicFrameChg chg="mod">
          <ac:chgData name="Jeya Raman S" userId="71fa9daaf00f5e15" providerId="LiveId" clId="{AC604645-AE57-45CF-896A-D1089693D0E6}" dt="2024-08-08T17:17:29.841" v="1458"/>
          <ac:graphicFrameMkLst>
            <pc:docMk/>
            <pc:sldMk cId="1836641809" sldId="271"/>
            <ac:graphicFrameMk id="4" creationId="{00000000-0000-0000-0000-000000000000}"/>
          </ac:graphicFrameMkLst>
        </pc:graphicFrameChg>
      </pc:sldChg>
      <pc:sldChg chg="modSp add mod ord">
        <pc:chgData name="Jeya Raman S" userId="71fa9daaf00f5e15" providerId="LiveId" clId="{AC604645-AE57-45CF-896A-D1089693D0E6}" dt="2024-08-08T17:18:41.208" v="1464" actId="20577"/>
        <pc:sldMkLst>
          <pc:docMk/>
          <pc:sldMk cId="2435420225" sldId="272"/>
        </pc:sldMkLst>
        <pc:spChg chg="mod">
          <ac:chgData name="Jeya Raman S" userId="71fa9daaf00f5e15" providerId="LiveId" clId="{AC604645-AE57-45CF-896A-D1089693D0E6}" dt="2024-08-08T17:18:41.208" v="1464" actId="20577"/>
          <ac:spMkLst>
            <pc:docMk/>
            <pc:sldMk cId="2435420225" sldId="272"/>
            <ac:spMk id="18" creationId="{00000000-0000-0000-0000-000000000000}"/>
          </ac:spMkLst>
        </pc:spChg>
      </pc:sldChg>
      <pc:sldChg chg="addSp delSp modSp add mod ord">
        <pc:chgData name="Jeya Raman S" userId="71fa9daaf00f5e15" providerId="LiveId" clId="{AC604645-AE57-45CF-896A-D1089693D0E6}" dt="2024-08-08T17:26:02.521" v="1510" actId="14100"/>
        <pc:sldMkLst>
          <pc:docMk/>
          <pc:sldMk cId="2044598799" sldId="273"/>
        </pc:sldMkLst>
        <pc:spChg chg="mod">
          <ac:chgData name="Jeya Raman S" userId="71fa9daaf00f5e15" providerId="LiveId" clId="{AC604645-AE57-45CF-896A-D1089693D0E6}" dt="2024-08-08T17:26:02.521" v="1510" actId="14100"/>
          <ac:spMkLst>
            <pc:docMk/>
            <pc:sldMk cId="2044598799" sldId="273"/>
            <ac:spMk id="9" creationId="{00000000-0000-0000-0000-000000000000}"/>
          </ac:spMkLst>
        </pc:spChg>
        <pc:spChg chg="mod">
          <ac:chgData name="Jeya Raman S" userId="71fa9daaf00f5e15" providerId="LiveId" clId="{AC604645-AE57-45CF-896A-D1089693D0E6}" dt="2024-08-08T17:25:14.804" v="1506" actId="14100"/>
          <ac:spMkLst>
            <pc:docMk/>
            <pc:sldMk cId="2044598799" sldId="273"/>
            <ac:spMk id="10" creationId="{00000000-0000-0000-0000-000000000000}"/>
          </ac:spMkLst>
        </pc:spChg>
        <pc:grpChg chg="mod">
          <ac:chgData name="Jeya Raman S" userId="71fa9daaf00f5e15" providerId="LiveId" clId="{AC604645-AE57-45CF-896A-D1089693D0E6}" dt="2024-08-08T17:25:54.058" v="1509" actId="1076"/>
          <ac:grpSpMkLst>
            <pc:docMk/>
            <pc:sldMk cId="2044598799" sldId="273"/>
            <ac:grpSpMk id="8" creationId="{00000000-0000-0000-0000-000000000000}"/>
          </ac:grpSpMkLst>
        </pc:grpChg>
        <pc:graphicFrameChg chg="del">
          <ac:chgData name="Jeya Raman S" userId="71fa9daaf00f5e15" providerId="LiveId" clId="{AC604645-AE57-45CF-896A-D1089693D0E6}" dt="2024-08-08T17:21:47.367" v="1469" actId="478"/>
          <ac:graphicFrameMkLst>
            <pc:docMk/>
            <pc:sldMk cId="2044598799" sldId="273"/>
            <ac:graphicFrameMk id="4" creationId="{00000000-0000-0000-0000-000000000000}"/>
          </ac:graphicFrameMkLst>
        </pc:graphicFrameChg>
        <pc:picChg chg="add mod">
          <ac:chgData name="Jeya Raman S" userId="71fa9daaf00f5e15" providerId="LiveId" clId="{AC604645-AE57-45CF-896A-D1089693D0E6}" dt="2024-08-08T17:23:48.358" v="1486" actId="1076"/>
          <ac:picMkLst>
            <pc:docMk/>
            <pc:sldMk cId="2044598799" sldId="273"/>
            <ac:picMk id="13" creationId="{28ED7BFF-9896-C7EA-34B5-7233E6715917}"/>
          </ac:picMkLst>
        </pc:picChg>
      </pc:sldChg>
      <pc:sldChg chg="addSp delSp modSp add mod">
        <pc:chgData name="Jeya Raman S" userId="71fa9daaf00f5e15" providerId="LiveId" clId="{AC604645-AE57-45CF-896A-D1089693D0E6}" dt="2024-08-08T17:30:44.909" v="1593" actId="20577"/>
        <pc:sldMkLst>
          <pc:docMk/>
          <pc:sldMk cId="881781567" sldId="274"/>
        </pc:sldMkLst>
        <pc:spChg chg="mod">
          <ac:chgData name="Jeya Raman S" userId="71fa9daaf00f5e15" providerId="LiveId" clId="{AC604645-AE57-45CF-896A-D1089693D0E6}" dt="2024-08-08T17:28:02.020" v="1563" actId="20577"/>
          <ac:spMkLst>
            <pc:docMk/>
            <pc:sldMk cId="881781567" sldId="274"/>
            <ac:spMk id="10" creationId="{00000000-0000-0000-0000-000000000000}"/>
          </ac:spMkLst>
        </pc:spChg>
        <pc:spChg chg="mod">
          <ac:chgData name="Jeya Raman S" userId="71fa9daaf00f5e15" providerId="LiveId" clId="{AC604645-AE57-45CF-896A-D1089693D0E6}" dt="2024-08-08T17:30:28.495" v="1581"/>
          <ac:spMkLst>
            <pc:docMk/>
            <pc:sldMk cId="881781567" sldId="274"/>
            <ac:spMk id="17" creationId="{944706E6-5531-9B61-E71E-1F897C7C1C3B}"/>
          </ac:spMkLst>
        </pc:spChg>
        <pc:spChg chg="mod">
          <ac:chgData name="Jeya Raman S" userId="71fa9daaf00f5e15" providerId="LiveId" clId="{AC604645-AE57-45CF-896A-D1089693D0E6}" dt="2024-08-08T17:30:44.909" v="1593" actId="20577"/>
          <ac:spMkLst>
            <pc:docMk/>
            <pc:sldMk cId="881781567" sldId="274"/>
            <ac:spMk id="18" creationId="{1D7C18D9-ABBE-1868-3CB7-2CBA90EC27C5}"/>
          </ac:spMkLst>
        </pc:spChg>
        <pc:grpChg chg="mod">
          <ac:chgData name="Jeya Raman S" userId="71fa9daaf00f5e15" providerId="LiveId" clId="{AC604645-AE57-45CF-896A-D1089693D0E6}" dt="2024-08-08T17:28:12.097" v="1565" actId="1076"/>
          <ac:grpSpMkLst>
            <pc:docMk/>
            <pc:sldMk cId="881781567" sldId="274"/>
            <ac:grpSpMk id="8" creationId="{00000000-0000-0000-0000-000000000000}"/>
          </ac:grpSpMkLst>
        </pc:grpChg>
        <pc:grpChg chg="add mod">
          <ac:chgData name="Jeya Raman S" userId="71fa9daaf00f5e15" providerId="LiveId" clId="{AC604645-AE57-45CF-896A-D1089693D0E6}" dt="2024-08-08T17:30:39.842" v="1582" actId="1076"/>
          <ac:grpSpMkLst>
            <pc:docMk/>
            <pc:sldMk cId="881781567" sldId="274"/>
            <ac:grpSpMk id="16" creationId="{112EF941-E298-B647-4052-44D74758B682}"/>
          </ac:grpSpMkLst>
        </pc:grpChg>
        <pc:graphicFrameChg chg="del modGraphic">
          <ac:chgData name="Jeya Raman S" userId="71fa9daaf00f5e15" providerId="LiveId" clId="{AC604645-AE57-45CF-896A-D1089693D0E6}" dt="2024-08-08T17:27:33.142" v="1516" actId="478"/>
          <ac:graphicFrameMkLst>
            <pc:docMk/>
            <pc:sldMk cId="881781567" sldId="274"/>
            <ac:graphicFrameMk id="4" creationId="{00000000-0000-0000-0000-000000000000}"/>
          </ac:graphicFrameMkLst>
        </pc:graphicFrameChg>
        <pc:picChg chg="add mod">
          <ac:chgData name="Jeya Raman S" userId="71fa9daaf00f5e15" providerId="LiveId" clId="{AC604645-AE57-45CF-896A-D1089693D0E6}" dt="2024-08-08T17:30:17.876" v="1579" actId="14100"/>
          <ac:picMkLst>
            <pc:docMk/>
            <pc:sldMk cId="881781567" sldId="274"/>
            <ac:picMk id="13" creationId="{374921BC-8257-2120-A47F-A2C6F8041ADA}"/>
          </ac:picMkLst>
        </pc:picChg>
        <pc:picChg chg="add mod">
          <ac:chgData name="Jeya Raman S" userId="71fa9daaf00f5e15" providerId="LiveId" clId="{AC604645-AE57-45CF-896A-D1089693D0E6}" dt="2024-08-08T17:30:21.317" v="1580" actId="1076"/>
          <ac:picMkLst>
            <pc:docMk/>
            <pc:sldMk cId="881781567" sldId="274"/>
            <ac:picMk id="15" creationId="{E060054D-5DEC-9040-F04C-38632617F45E}"/>
          </ac:picMkLst>
        </pc:picChg>
      </pc:sldChg>
      <pc:sldChg chg="addSp delSp modSp add mod">
        <pc:chgData name="Jeya Raman S" userId="71fa9daaf00f5e15" providerId="LiveId" clId="{AC604645-AE57-45CF-896A-D1089693D0E6}" dt="2024-08-08T17:34:56.017" v="1694" actId="14100"/>
        <pc:sldMkLst>
          <pc:docMk/>
          <pc:sldMk cId="3389143910" sldId="275"/>
        </pc:sldMkLst>
        <pc:spChg chg="mod">
          <ac:chgData name="Jeya Raman S" userId="71fa9daaf00f5e15" providerId="LiveId" clId="{AC604645-AE57-45CF-896A-D1089693D0E6}" dt="2024-08-08T17:33:10.368" v="1654" actId="20577"/>
          <ac:spMkLst>
            <pc:docMk/>
            <pc:sldMk cId="3389143910" sldId="275"/>
            <ac:spMk id="10" creationId="{00000000-0000-0000-0000-000000000000}"/>
          </ac:spMkLst>
        </pc:spChg>
        <pc:spChg chg="mod">
          <ac:chgData name="Jeya Raman S" userId="71fa9daaf00f5e15" providerId="LiveId" clId="{AC604645-AE57-45CF-896A-D1089693D0E6}" dt="2024-08-08T17:33:18.889" v="1655"/>
          <ac:spMkLst>
            <pc:docMk/>
            <pc:sldMk cId="3389143910" sldId="275"/>
            <ac:spMk id="15" creationId="{D11002CC-4E60-59B0-538E-BD13F91C4119}"/>
          </ac:spMkLst>
        </pc:spChg>
        <pc:spChg chg="mod">
          <ac:chgData name="Jeya Raman S" userId="71fa9daaf00f5e15" providerId="LiveId" clId="{AC604645-AE57-45CF-896A-D1089693D0E6}" dt="2024-08-08T17:33:50.425" v="1681" actId="20577"/>
          <ac:spMkLst>
            <pc:docMk/>
            <pc:sldMk cId="3389143910" sldId="275"/>
            <ac:spMk id="16" creationId="{CB7E679F-8962-F330-1463-471E6FD685E2}"/>
          </ac:spMkLst>
        </pc:spChg>
        <pc:grpChg chg="mod">
          <ac:chgData name="Jeya Raman S" userId="71fa9daaf00f5e15" providerId="LiveId" clId="{AC604645-AE57-45CF-896A-D1089693D0E6}" dt="2024-08-08T17:32:06.112" v="1632" actId="14100"/>
          <ac:grpSpMkLst>
            <pc:docMk/>
            <pc:sldMk cId="3389143910" sldId="275"/>
            <ac:grpSpMk id="8" creationId="{00000000-0000-0000-0000-000000000000}"/>
          </ac:grpSpMkLst>
        </pc:grpChg>
        <pc:grpChg chg="add mod">
          <ac:chgData name="Jeya Raman S" userId="71fa9daaf00f5e15" providerId="LiveId" clId="{AC604645-AE57-45CF-896A-D1089693D0E6}" dt="2024-08-08T17:33:41.689" v="1660" actId="1076"/>
          <ac:grpSpMkLst>
            <pc:docMk/>
            <pc:sldMk cId="3389143910" sldId="275"/>
            <ac:grpSpMk id="14" creationId="{C07918D7-FA14-ECBD-88A5-FB0521C32317}"/>
          </ac:grpSpMkLst>
        </pc:grpChg>
        <pc:graphicFrameChg chg="del">
          <ac:chgData name="Jeya Raman S" userId="71fa9daaf00f5e15" providerId="LiveId" clId="{AC604645-AE57-45CF-896A-D1089693D0E6}" dt="2024-08-08T17:31:17.908" v="1595" actId="21"/>
          <ac:graphicFrameMkLst>
            <pc:docMk/>
            <pc:sldMk cId="3389143910" sldId="275"/>
            <ac:graphicFrameMk id="4" creationId="{00000000-0000-0000-0000-000000000000}"/>
          </ac:graphicFrameMkLst>
        </pc:graphicFrameChg>
        <pc:picChg chg="add mod">
          <ac:chgData name="Jeya Raman S" userId="71fa9daaf00f5e15" providerId="LiveId" clId="{AC604645-AE57-45CF-896A-D1089693D0E6}" dt="2024-08-08T17:34:38.391" v="1690" actId="14100"/>
          <ac:picMkLst>
            <pc:docMk/>
            <pc:sldMk cId="3389143910" sldId="275"/>
            <ac:picMk id="13" creationId="{03323BDF-B02A-0971-169A-3C5A3764DFBB}"/>
          </ac:picMkLst>
        </pc:picChg>
        <pc:picChg chg="add mod">
          <ac:chgData name="Jeya Raman S" userId="71fa9daaf00f5e15" providerId="LiveId" clId="{AC604645-AE57-45CF-896A-D1089693D0E6}" dt="2024-08-08T17:34:56.017" v="1694" actId="14100"/>
          <ac:picMkLst>
            <pc:docMk/>
            <pc:sldMk cId="3389143910" sldId="275"/>
            <ac:picMk id="18" creationId="{9B4AEBB3-81B9-2CA0-B76D-502889803C91}"/>
          </ac:picMkLst>
        </pc:picChg>
      </pc:sldChg>
      <pc:sldChg chg="addSp delSp modSp add mod">
        <pc:chgData name="Jeya Raman S" userId="71fa9daaf00f5e15" providerId="LiveId" clId="{AC604645-AE57-45CF-896A-D1089693D0E6}" dt="2024-08-08T17:38:31.468" v="1788" actId="20577"/>
        <pc:sldMkLst>
          <pc:docMk/>
          <pc:sldMk cId="2306893632" sldId="276"/>
        </pc:sldMkLst>
        <pc:spChg chg="mod">
          <ac:chgData name="Jeya Raman S" userId="71fa9daaf00f5e15" providerId="LiveId" clId="{AC604645-AE57-45CF-896A-D1089693D0E6}" dt="2024-08-08T17:36:21.980" v="1752" actId="20577"/>
          <ac:spMkLst>
            <pc:docMk/>
            <pc:sldMk cId="2306893632" sldId="276"/>
            <ac:spMk id="10" creationId="{00000000-0000-0000-0000-000000000000}"/>
          </ac:spMkLst>
        </pc:spChg>
        <pc:spChg chg="mod">
          <ac:chgData name="Jeya Raman S" userId="71fa9daaf00f5e15" providerId="LiveId" clId="{AC604645-AE57-45CF-896A-D1089693D0E6}" dt="2024-08-08T17:38:31.468" v="1788" actId="20577"/>
          <ac:spMkLst>
            <pc:docMk/>
            <pc:sldMk cId="2306893632" sldId="276"/>
            <ac:spMk id="16" creationId="{CB7E679F-8962-F330-1463-471E6FD685E2}"/>
          </ac:spMkLst>
        </pc:spChg>
        <pc:picChg chg="add mod">
          <ac:chgData name="Jeya Raman S" userId="71fa9daaf00f5e15" providerId="LiveId" clId="{AC604645-AE57-45CF-896A-D1089693D0E6}" dt="2024-08-08T17:37:03.767" v="1760" actId="14100"/>
          <ac:picMkLst>
            <pc:docMk/>
            <pc:sldMk cId="2306893632" sldId="276"/>
            <ac:picMk id="12" creationId="{8CB4FF03-32EF-3E8B-6963-886302E4267E}"/>
          </ac:picMkLst>
        </pc:picChg>
        <pc:picChg chg="del">
          <ac:chgData name="Jeya Raman S" userId="71fa9daaf00f5e15" providerId="LiveId" clId="{AC604645-AE57-45CF-896A-D1089693D0E6}" dt="2024-08-08T17:36:30.575" v="1753" actId="478"/>
          <ac:picMkLst>
            <pc:docMk/>
            <pc:sldMk cId="2306893632" sldId="276"/>
            <ac:picMk id="13" creationId="{03323BDF-B02A-0971-169A-3C5A3764DFBB}"/>
          </ac:picMkLst>
        </pc:picChg>
        <pc:picChg chg="del">
          <ac:chgData name="Jeya Raman S" userId="71fa9daaf00f5e15" providerId="LiveId" clId="{AC604645-AE57-45CF-896A-D1089693D0E6}" dt="2024-08-08T17:37:19.540" v="1761" actId="478"/>
          <ac:picMkLst>
            <pc:docMk/>
            <pc:sldMk cId="2306893632" sldId="276"/>
            <ac:picMk id="18" creationId="{9B4AEBB3-81B9-2CA0-B76D-502889803C91}"/>
          </ac:picMkLst>
        </pc:picChg>
        <pc:picChg chg="add mod">
          <ac:chgData name="Jeya Raman S" userId="71fa9daaf00f5e15" providerId="LiveId" clId="{AC604645-AE57-45CF-896A-D1089693D0E6}" dt="2024-08-08T17:38:03.910" v="1768" actId="1076"/>
          <ac:picMkLst>
            <pc:docMk/>
            <pc:sldMk cId="2306893632" sldId="276"/>
            <ac:picMk id="19" creationId="{6C8280FD-D23A-67D5-4BE5-DAEA760E4719}"/>
          </ac:picMkLst>
        </pc:picChg>
      </pc:sldChg>
      <pc:sldChg chg="addSp delSp modSp add mod">
        <pc:chgData name="Jeya Raman S" userId="71fa9daaf00f5e15" providerId="LiveId" clId="{AC604645-AE57-45CF-896A-D1089693D0E6}" dt="2024-08-08T17:40:47.244" v="1822" actId="14100"/>
        <pc:sldMkLst>
          <pc:docMk/>
          <pc:sldMk cId="3076308118" sldId="277"/>
        </pc:sldMkLst>
        <pc:spChg chg="mod">
          <ac:chgData name="Jeya Raman S" userId="71fa9daaf00f5e15" providerId="LiveId" clId="{AC604645-AE57-45CF-896A-D1089693D0E6}" dt="2024-08-08T17:39:59.200" v="1813" actId="20577"/>
          <ac:spMkLst>
            <pc:docMk/>
            <pc:sldMk cId="3076308118" sldId="277"/>
            <ac:spMk id="10" creationId="{00000000-0000-0000-0000-000000000000}"/>
          </ac:spMkLst>
        </pc:spChg>
        <pc:grpChg chg="mod">
          <ac:chgData name="Jeya Raman S" userId="71fa9daaf00f5e15" providerId="LiveId" clId="{AC604645-AE57-45CF-896A-D1089693D0E6}" dt="2024-08-08T17:40:19.176" v="1816" actId="14100"/>
          <ac:grpSpMkLst>
            <pc:docMk/>
            <pc:sldMk cId="3076308118" sldId="277"/>
            <ac:grpSpMk id="8" creationId="{00000000-0000-0000-0000-000000000000}"/>
          </ac:grpSpMkLst>
        </pc:grpChg>
        <pc:graphicFrameChg chg="del">
          <ac:chgData name="Jeya Raman S" userId="71fa9daaf00f5e15" providerId="LiveId" clId="{AC604645-AE57-45CF-896A-D1089693D0E6}" dt="2024-08-08T17:39:16.772" v="1790" actId="478"/>
          <ac:graphicFrameMkLst>
            <pc:docMk/>
            <pc:sldMk cId="3076308118" sldId="277"/>
            <ac:graphicFrameMk id="4" creationId="{00000000-0000-0000-0000-000000000000}"/>
          </ac:graphicFrameMkLst>
        </pc:graphicFrameChg>
        <pc:picChg chg="add mod">
          <ac:chgData name="Jeya Raman S" userId="71fa9daaf00f5e15" providerId="LiveId" clId="{AC604645-AE57-45CF-896A-D1089693D0E6}" dt="2024-08-08T17:40:47.244" v="1822" actId="14100"/>
          <ac:picMkLst>
            <pc:docMk/>
            <pc:sldMk cId="3076308118" sldId="277"/>
            <ac:picMk id="13" creationId="{CBC1CE4F-BD54-BF4D-C69A-DAC54E9D58D5}"/>
          </ac:picMkLst>
        </pc:picChg>
      </pc:sldChg>
      <pc:sldChg chg="addSp delSp modSp add mod ord">
        <pc:chgData name="Jeya Raman S" userId="71fa9daaf00f5e15" providerId="LiveId" clId="{AC604645-AE57-45CF-896A-D1089693D0E6}" dt="2024-08-08T17:44:21.178" v="1831" actId="14100"/>
        <pc:sldMkLst>
          <pc:docMk/>
          <pc:sldMk cId="3751208795" sldId="278"/>
        </pc:sldMkLst>
        <pc:picChg chg="add mod">
          <ac:chgData name="Jeya Raman S" userId="71fa9daaf00f5e15" providerId="LiveId" clId="{AC604645-AE57-45CF-896A-D1089693D0E6}" dt="2024-08-08T17:44:21.178" v="1831" actId="14100"/>
          <ac:picMkLst>
            <pc:docMk/>
            <pc:sldMk cId="3751208795" sldId="278"/>
            <ac:picMk id="12" creationId="{186A4C74-CE65-E577-5DA3-6FDD70A05776}"/>
          </ac:picMkLst>
        </pc:picChg>
        <pc:picChg chg="del">
          <ac:chgData name="Jeya Raman S" userId="71fa9daaf00f5e15" providerId="LiveId" clId="{AC604645-AE57-45CF-896A-D1089693D0E6}" dt="2024-08-08T17:43:48.250" v="1826" actId="478"/>
          <ac:picMkLst>
            <pc:docMk/>
            <pc:sldMk cId="3751208795" sldId="278"/>
            <ac:picMk id="13" creationId="{CBC1CE4F-BD54-BF4D-C69A-DAC54E9D58D5}"/>
          </ac:picMkLst>
        </pc:picChg>
      </pc:sldChg>
      <pc:sldChg chg="modSp add mod">
        <pc:chgData name="Jeya Raman S" userId="71fa9daaf00f5e15" providerId="LiveId" clId="{AC604645-AE57-45CF-896A-D1089693D0E6}" dt="2024-08-08T17:57:35.517" v="2003" actId="1076"/>
        <pc:sldMkLst>
          <pc:docMk/>
          <pc:sldMk cId="574026662" sldId="279"/>
        </pc:sldMkLst>
        <pc:graphicFrameChg chg="mod modGraphic">
          <ac:chgData name="Jeya Raman S" userId="71fa9daaf00f5e15" providerId="LiveId" clId="{AC604645-AE57-45CF-896A-D1089693D0E6}" dt="2024-08-08T17:57:35.517" v="2003" actId="1076"/>
          <ac:graphicFrameMkLst>
            <pc:docMk/>
            <pc:sldMk cId="574026662" sldId="279"/>
            <ac:graphicFrameMk id="4" creationId="{00000000-0000-0000-0000-000000000000}"/>
          </ac:graphicFrameMkLst>
        </pc:graphicFrameChg>
      </pc:sldChg>
      <pc:sldChg chg="addSp delSp modSp add del mod ord">
        <pc:chgData name="Jeya Raman S" userId="71fa9daaf00f5e15" providerId="LiveId" clId="{AC604645-AE57-45CF-896A-D1089693D0E6}" dt="2024-08-08T17:45:32.836" v="1838" actId="47"/>
        <pc:sldMkLst>
          <pc:docMk/>
          <pc:sldMk cId="2814052886" sldId="279"/>
        </pc:sldMkLst>
        <pc:picChg chg="add del mod">
          <ac:chgData name="Jeya Raman S" userId="71fa9daaf00f5e15" providerId="LiveId" clId="{AC604645-AE57-45CF-896A-D1089693D0E6}" dt="2024-08-08T17:45:22.146" v="1837" actId="478"/>
          <ac:picMkLst>
            <pc:docMk/>
            <pc:sldMk cId="2814052886" sldId="279"/>
            <ac:picMk id="12" creationId="{45EBF9D9-F846-00E8-1552-C802CBC3AFFF}"/>
          </ac:picMkLst>
        </pc:picChg>
        <pc:picChg chg="del">
          <ac:chgData name="Jeya Raman S" userId="71fa9daaf00f5e15" providerId="LiveId" clId="{AC604645-AE57-45CF-896A-D1089693D0E6}" dt="2024-08-08T17:44:50.914" v="1835" actId="478"/>
          <ac:picMkLst>
            <pc:docMk/>
            <pc:sldMk cId="2814052886" sldId="279"/>
            <ac:picMk id="13" creationId="{CBC1CE4F-BD54-BF4D-C69A-DAC54E9D58D5}"/>
          </ac:picMkLst>
        </pc:picChg>
      </pc:sldChg>
      <pc:sldChg chg="modSp add mod">
        <pc:chgData name="Jeya Raman S" userId="71fa9daaf00f5e15" providerId="LiveId" clId="{AC604645-AE57-45CF-896A-D1089693D0E6}" dt="2024-08-08T17:58:56.242" v="2009" actId="1076"/>
        <pc:sldMkLst>
          <pc:docMk/>
          <pc:sldMk cId="913615435" sldId="280"/>
        </pc:sldMkLst>
        <pc:graphicFrameChg chg="mod modGraphic">
          <ac:chgData name="Jeya Raman S" userId="71fa9daaf00f5e15" providerId="LiveId" clId="{AC604645-AE57-45CF-896A-D1089693D0E6}" dt="2024-08-08T17:58:56.242" v="2009" actId="1076"/>
          <ac:graphicFrameMkLst>
            <pc:docMk/>
            <pc:sldMk cId="913615435" sldId="280"/>
            <ac:graphicFrameMk id="4" creationId="{00000000-0000-0000-0000-000000000000}"/>
          </ac:graphicFrameMkLst>
        </pc:graphicFrameChg>
      </pc:sldChg>
      <pc:sldChg chg="modSp add mod">
        <pc:chgData name="Jeya Raman S" userId="71fa9daaf00f5e15" providerId="LiveId" clId="{AC604645-AE57-45CF-896A-D1089693D0E6}" dt="2024-08-08T18:00:59.392" v="2019" actId="1076"/>
        <pc:sldMkLst>
          <pc:docMk/>
          <pc:sldMk cId="4232286433" sldId="281"/>
        </pc:sldMkLst>
        <pc:graphicFrameChg chg="mod modGraphic">
          <ac:chgData name="Jeya Raman S" userId="71fa9daaf00f5e15" providerId="LiveId" clId="{AC604645-AE57-45CF-896A-D1089693D0E6}" dt="2024-08-08T18:00:59.392" v="2019" actId="1076"/>
          <ac:graphicFrameMkLst>
            <pc:docMk/>
            <pc:sldMk cId="4232286433" sldId="281"/>
            <ac:graphicFrameMk id="4" creationId="{00000000-0000-0000-0000-000000000000}"/>
          </ac:graphicFrameMkLst>
        </pc:graphicFrameChg>
      </pc:sldChg>
      <pc:sldChg chg="modSp add mod">
        <pc:chgData name="Jeya Raman S" userId="71fa9daaf00f5e15" providerId="LiveId" clId="{AC604645-AE57-45CF-896A-D1089693D0E6}" dt="2024-08-08T18:10:18.621" v="2343" actId="20577"/>
        <pc:sldMkLst>
          <pc:docMk/>
          <pc:sldMk cId="1755809300" sldId="282"/>
        </pc:sldMkLst>
        <pc:spChg chg="mod">
          <ac:chgData name="Jeya Raman S" userId="71fa9daaf00f5e15" providerId="LiveId" clId="{AC604645-AE57-45CF-896A-D1089693D0E6}" dt="2024-08-08T18:10:18.621" v="2343" actId="20577"/>
          <ac:spMkLst>
            <pc:docMk/>
            <pc:sldMk cId="1755809300" sldId="282"/>
            <ac:spMk id="10" creationId="{00000000-0000-0000-0000-000000000000}"/>
          </ac:spMkLst>
        </pc:spChg>
        <pc:graphicFrameChg chg="mod modGraphic">
          <ac:chgData name="Jeya Raman S" userId="71fa9daaf00f5e15" providerId="LiveId" clId="{AC604645-AE57-45CF-896A-D1089693D0E6}" dt="2024-08-08T18:05:26.464" v="2260" actId="20577"/>
          <ac:graphicFrameMkLst>
            <pc:docMk/>
            <pc:sldMk cId="1755809300" sldId="282"/>
            <ac:graphicFrameMk id="4" creationId="{00000000-0000-0000-0000-000000000000}"/>
          </ac:graphicFrameMkLst>
        </pc:graphicFrameChg>
      </pc:sldChg>
      <pc:sldChg chg="modSp add mod">
        <pc:chgData name="Jeya Raman S" userId="71fa9daaf00f5e15" providerId="LiveId" clId="{AC604645-AE57-45CF-896A-D1089693D0E6}" dt="2024-08-08T18:10:43.789" v="2400" actId="20577"/>
        <pc:sldMkLst>
          <pc:docMk/>
          <pc:sldMk cId="3101916602" sldId="283"/>
        </pc:sldMkLst>
        <pc:spChg chg="mod">
          <ac:chgData name="Jeya Raman S" userId="71fa9daaf00f5e15" providerId="LiveId" clId="{AC604645-AE57-45CF-896A-D1089693D0E6}" dt="2024-08-08T18:10:43.789" v="2400" actId="20577"/>
          <ac:spMkLst>
            <pc:docMk/>
            <pc:sldMk cId="3101916602" sldId="283"/>
            <ac:spMk id="10" creationId="{00000000-0000-0000-0000-000000000000}"/>
          </ac:spMkLst>
        </pc:spChg>
        <pc:graphicFrameChg chg="mod modGraphic">
          <ac:chgData name="Jeya Raman S" userId="71fa9daaf00f5e15" providerId="LiveId" clId="{AC604645-AE57-45CF-896A-D1089693D0E6}" dt="2024-08-08T18:07:39.657" v="2268" actId="5793"/>
          <ac:graphicFrameMkLst>
            <pc:docMk/>
            <pc:sldMk cId="3101916602" sldId="283"/>
            <ac:graphicFrameMk id="4" creationId="{00000000-0000-0000-0000-000000000000}"/>
          </ac:graphicFrameMkLst>
        </pc:graphicFrameChg>
      </pc:sldChg>
      <pc:sldChg chg="modSp add mod">
        <pc:chgData name="Jeya Raman S" userId="71fa9daaf00f5e15" providerId="LiveId" clId="{AC604645-AE57-45CF-896A-D1089693D0E6}" dt="2024-08-08T18:11:10.759" v="2457" actId="20577"/>
        <pc:sldMkLst>
          <pc:docMk/>
          <pc:sldMk cId="2521907508" sldId="284"/>
        </pc:sldMkLst>
        <pc:spChg chg="mod">
          <ac:chgData name="Jeya Raman S" userId="71fa9daaf00f5e15" providerId="LiveId" clId="{AC604645-AE57-45CF-896A-D1089693D0E6}" dt="2024-08-08T18:11:10.759" v="2457" actId="20577"/>
          <ac:spMkLst>
            <pc:docMk/>
            <pc:sldMk cId="2521907508" sldId="284"/>
            <ac:spMk id="10" creationId="{00000000-0000-0000-0000-000000000000}"/>
          </ac:spMkLst>
        </pc:spChg>
        <pc:graphicFrameChg chg="mod modGraphic">
          <ac:chgData name="Jeya Raman S" userId="71fa9daaf00f5e15" providerId="LiveId" clId="{AC604645-AE57-45CF-896A-D1089693D0E6}" dt="2024-08-08T18:09:29.149" v="2278" actId="1076"/>
          <ac:graphicFrameMkLst>
            <pc:docMk/>
            <pc:sldMk cId="2521907508" sldId="284"/>
            <ac:graphicFrameMk id="4" creationId="{00000000-0000-0000-0000-000000000000}"/>
          </ac:graphicFrameMkLst>
        </pc:graphicFrameChg>
      </pc:sldChg>
      <pc:sldChg chg="addSp modSp add mod">
        <pc:chgData name="Jeya Raman S" userId="71fa9daaf00f5e15" providerId="LiveId" clId="{AC604645-AE57-45CF-896A-D1089693D0E6}" dt="2024-08-08T18:13:52.475" v="2540"/>
        <pc:sldMkLst>
          <pc:docMk/>
          <pc:sldMk cId="1283453717" sldId="285"/>
        </pc:sldMkLst>
        <pc:spChg chg="mod">
          <ac:chgData name="Jeya Raman S" userId="71fa9daaf00f5e15" providerId="LiveId" clId="{AC604645-AE57-45CF-896A-D1089693D0E6}" dt="2024-08-08T18:12:44.268" v="2528" actId="20577"/>
          <ac:spMkLst>
            <pc:docMk/>
            <pc:sldMk cId="1283453717" sldId="285"/>
            <ac:spMk id="10" creationId="{00000000-0000-0000-0000-000000000000}"/>
          </ac:spMkLst>
        </pc:spChg>
        <pc:grpChg chg="mod">
          <ac:chgData name="Jeya Raman S" userId="71fa9daaf00f5e15" providerId="LiveId" clId="{AC604645-AE57-45CF-896A-D1089693D0E6}" dt="2024-08-08T18:12:57.533" v="2532" actId="1076"/>
          <ac:grpSpMkLst>
            <pc:docMk/>
            <pc:sldMk cId="1283453717" sldId="285"/>
            <ac:grpSpMk id="8" creationId="{00000000-0000-0000-0000-000000000000}"/>
          </ac:grpSpMkLst>
        </pc:grpChg>
        <pc:graphicFrameChg chg="mod modGraphic">
          <ac:chgData name="Jeya Raman S" userId="71fa9daaf00f5e15" providerId="LiveId" clId="{AC604645-AE57-45CF-896A-D1089693D0E6}" dt="2024-08-08T18:13:42.007" v="2538" actId="5793"/>
          <ac:graphicFrameMkLst>
            <pc:docMk/>
            <pc:sldMk cId="1283453717" sldId="285"/>
            <ac:graphicFrameMk id="4" creationId="{00000000-0000-0000-0000-000000000000}"/>
          </ac:graphicFrameMkLst>
        </pc:graphicFrameChg>
        <pc:graphicFrameChg chg="add mod">
          <ac:chgData name="Jeya Raman S" userId="71fa9daaf00f5e15" providerId="LiveId" clId="{AC604645-AE57-45CF-896A-D1089693D0E6}" dt="2024-08-08T18:13:52.475" v="2540"/>
          <ac:graphicFrameMkLst>
            <pc:docMk/>
            <pc:sldMk cId="1283453717" sldId="285"/>
            <ac:graphicFrameMk id="12" creationId="{8B5BD528-6DBD-CA91-A204-5F0085E6F007}"/>
          </ac:graphicFrameMkLst>
        </pc:graphicFrameChg>
      </pc:sldChg>
      <pc:sldChg chg="modSp add mod">
        <pc:chgData name="Jeya Raman S" userId="71fa9daaf00f5e15" providerId="LiveId" clId="{AC604645-AE57-45CF-896A-D1089693D0E6}" dt="2024-08-08T18:14:35.213" v="2545" actId="5793"/>
        <pc:sldMkLst>
          <pc:docMk/>
          <pc:sldMk cId="759353536" sldId="286"/>
        </pc:sldMkLst>
        <pc:graphicFrameChg chg="mod modGraphic">
          <ac:chgData name="Jeya Raman S" userId="71fa9daaf00f5e15" providerId="LiveId" clId="{AC604645-AE57-45CF-896A-D1089693D0E6}" dt="2024-08-08T18:14:35.213" v="2545" actId="5793"/>
          <ac:graphicFrameMkLst>
            <pc:docMk/>
            <pc:sldMk cId="759353536" sldId="286"/>
            <ac:graphicFrameMk id="4" creationId="{00000000-0000-0000-0000-000000000000}"/>
          </ac:graphicFrameMkLst>
        </pc:graphicFrameChg>
      </pc:sldChg>
      <pc:sldChg chg="addSp delSp modSp add mod">
        <pc:chgData name="Jeya Raman S" userId="71fa9daaf00f5e15" providerId="LiveId" clId="{AC604645-AE57-45CF-896A-D1089693D0E6}" dt="2024-08-08T18:18:58.540" v="2651" actId="1076"/>
        <pc:sldMkLst>
          <pc:docMk/>
          <pc:sldMk cId="2225756438" sldId="287"/>
        </pc:sldMkLst>
        <pc:spChg chg="mod">
          <ac:chgData name="Jeya Raman S" userId="71fa9daaf00f5e15" providerId="LiveId" clId="{AC604645-AE57-45CF-896A-D1089693D0E6}" dt="2024-08-08T18:18:34.512" v="2644" actId="20577"/>
          <ac:spMkLst>
            <pc:docMk/>
            <pc:sldMk cId="2225756438" sldId="287"/>
            <ac:spMk id="10" creationId="{00000000-0000-0000-0000-000000000000}"/>
          </ac:spMkLst>
        </pc:spChg>
        <pc:grpChg chg="mod">
          <ac:chgData name="Jeya Raman S" userId="71fa9daaf00f5e15" providerId="LiveId" clId="{AC604645-AE57-45CF-896A-D1089693D0E6}" dt="2024-08-08T18:18:44.009" v="2646" actId="1076"/>
          <ac:grpSpMkLst>
            <pc:docMk/>
            <pc:sldMk cId="2225756438" sldId="287"/>
            <ac:grpSpMk id="8" creationId="{00000000-0000-0000-0000-000000000000}"/>
          </ac:grpSpMkLst>
        </pc:grpChg>
        <pc:graphicFrameChg chg="del modGraphic">
          <ac:chgData name="Jeya Raman S" userId="71fa9daaf00f5e15" providerId="LiveId" clId="{AC604645-AE57-45CF-896A-D1089693D0E6}" dt="2024-08-08T18:17:35.876" v="2636" actId="21"/>
          <ac:graphicFrameMkLst>
            <pc:docMk/>
            <pc:sldMk cId="2225756438" sldId="287"/>
            <ac:graphicFrameMk id="4" creationId="{00000000-0000-0000-0000-000000000000}"/>
          </ac:graphicFrameMkLst>
        </pc:graphicFrameChg>
        <pc:graphicFrameChg chg="add mod">
          <ac:chgData name="Jeya Raman S" userId="71fa9daaf00f5e15" providerId="LiveId" clId="{AC604645-AE57-45CF-896A-D1089693D0E6}" dt="2024-08-08T18:17:37.072" v="2637"/>
          <ac:graphicFrameMkLst>
            <pc:docMk/>
            <pc:sldMk cId="2225756438" sldId="287"/>
            <ac:graphicFrameMk id="12" creationId="{00000000-0000-0000-0000-000000000000}"/>
          </ac:graphicFrameMkLst>
        </pc:graphicFrameChg>
        <pc:picChg chg="add mod">
          <ac:chgData name="Jeya Raman S" userId="71fa9daaf00f5e15" providerId="LiveId" clId="{AC604645-AE57-45CF-896A-D1089693D0E6}" dt="2024-08-08T18:18:58.540" v="2651" actId="1076"/>
          <ac:picMkLst>
            <pc:docMk/>
            <pc:sldMk cId="2225756438" sldId="287"/>
            <ac:picMk id="14" creationId="{562A472B-7BBF-E6D5-A6E8-FC657100D337}"/>
          </ac:picMkLst>
        </pc:picChg>
      </pc:sldChg>
      <pc:sldChg chg="modSp add mod ord">
        <pc:chgData name="Jeya Raman S" userId="71fa9daaf00f5e15" providerId="LiveId" clId="{AC604645-AE57-45CF-896A-D1089693D0E6}" dt="2024-08-08T18:20:53.630" v="2748" actId="20577"/>
        <pc:sldMkLst>
          <pc:docMk/>
          <pc:sldMk cId="1174134753" sldId="288"/>
        </pc:sldMkLst>
        <pc:spChg chg="mod">
          <ac:chgData name="Jeya Raman S" userId="71fa9daaf00f5e15" providerId="LiveId" clId="{AC604645-AE57-45CF-896A-D1089693D0E6}" dt="2024-08-08T18:20:53.630" v="2748" actId="20577"/>
          <ac:spMkLst>
            <pc:docMk/>
            <pc:sldMk cId="1174134753" sldId="288"/>
            <ac:spMk id="10" creationId="{00000000-0000-0000-0000-000000000000}"/>
          </ac:spMkLst>
        </pc:spChg>
        <pc:grpChg chg="mod">
          <ac:chgData name="Jeya Raman S" userId="71fa9daaf00f5e15" providerId="LiveId" clId="{AC604645-AE57-45CF-896A-D1089693D0E6}" dt="2024-08-08T18:20:22.371" v="2709" actId="1076"/>
          <ac:grpSpMkLst>
            <pc:docMk/>
            <pc:sldMk cId="1174134753" sldId="288"/>
            <ac:grpSpMk id="8" creationId="{00000000-0000-0000-0000-000000000000}"/>
          </ac:grpSpMkLst>
        </pc:grpChg>
        <pc:graphicFrameChg chg="mod modGraphic">
          <ac:chgData name="Jeya Raman S" userId="71fa9daaf00f5e15" providerId="LiveId" clId="{AC604645-AE57-45CF-896A-D1089693D0E6}" dt="2024-08-08T18:19:44.519" v="2657" actId="12"/>
          <ac:graphicFrameMkLst>
            <pc:docMk/>
            <pc:sldMk cId="1174134753" sldId="288"/>
            <ac:graphicFrameMk id="4" creationId="{00000000-0000-0000-0000-000000000000}"/>
          </ac:graphicFrameMkLst>
        </pc:graphicFrameChg>
      </pc:sldChg>
      <pc:sldChg chg="addSp delSp modSp add mod modClrScheme chgLayout">
        <pc:chgData name="Jeya Raman S" userId="71fa9daaf00f5e15" providerId="LiveId" clId="{AC604645-AE57-45CF-896A-D1089693D0E6}" dt="2024-08-08T18:28:09.802" v="2892" actId="1076"/>
        <pc:sldMkLst>
          <pc:docMk/>
          <pc:sldMk cId="1735700119" sldId="289"/>
        </pc:sldMkLst>
        <pc:spChg chg="mod">
          <ac:chgData name="Jeya Raman S" userId="71fa9daaf00f5e15" providerId="LiveId" clId="{AC604645-AE57-45CF-896A-D1089693D0E6}" dt="2024-08-08T18:24:01.251" v="2866" actId="20577"/>
          <ac:spMkLst>
            <pc:docMk/>
            <pc:sldMk cId="1735700119" sldId="289"/>
            <ac:spMk id="10" creationId="{00000000-0000-0000-0000-000000000000}"/>
          </ac:spMkLst>
        </pc:spChg>
        <pc:spChg chg="add mod ord">
          <ac:chgData name="Jeya Raman S" userId="71fa9daaf00f5e15" providerId="LiveId" clId="{AC604645-AE57-45CF-896A-D1089693D0E6}" dt="2024-08-08T18:28:09.802" v="2892" actId="1076"/>
          <ac:spMkLst>
            <pc:docMk/>
            <pc:sldMk cId="1735700119" sldId="289"/>
            <ac:spMk id="18" creationId="{E84B407F-464A-9B6F-5BE1-45EAA0554B1D}"/>
          </ac:spMkLst>
        </pc:spChg>
        <pc:grpChg chg="mod">
          <ac:chgData name="Jeya Raman S" userId="71fa9daaf00f5e15" providerId="LiveId" clId="{AC604645-AE57-45CF-896A-D1089693D0E6}" dt="2024-08-08T18:24:29.423" v="2869" actId="14100"/>
          <ac:grpSpMkLst>
            <pc:docMk/>
            <pc:sldMk cId="1735700119" sldId="289"/>
            <ac:grpSpMk id="8" creationId="{00000000-0000-0000-0000-000000000000}"/>
          </ac:grpSpMkLst>
        </pc:grpChg>
        <pc:graphicFrameChg chg="del">
          <ac:chgData name="Jeya Raman S" userId="71fa9daaf00f5e15" providerId="LiveId" clId="{AC604645-AE57-45CF-896A-D1089693D0E6}" dt="2024-08-08T18:24:51.856" v="2870" actId="478"/>
          <ac:graphicFrameMkLst>
            <pc:docMk/>
            <pc:sldMk cId="1735700119" sldId="289"/>
            <ac:graphicFrameMk id="4" creationId="{00000000-0000-0000-0000-000000000000}"/>
          </ac:graphicFrameMkLst>
        </pc:graphicFrameChg>
        <pc:picChg chg="add mod">
          <ac:chgData name="Jeya Raman S" userId="71fa9daaf00f5e15" providerId="LiveId" clId="{AC604645-AE57-45CF-896A-D1089693D0E6}" dt="2024-08-08T18:25:31.727" v="2876" actId="14100"/>
          <ac:picMkLst>
            <pc:docMk/>
            <pc:sldMk cId="1735700119" sldId="289"/>
            <ac:picMk id="13" creationId="{4489BA05-A323-83ED-EAA3-96210C82D53E}"/>
          </ac:picMkLst>
        </pc:picChg>
        <pc:picChg chg="add mod">
          <ac:chgData name="Jeya Raman S" userId="71fa9daaf00f5e15" providerId="LiveId" clId="{AC604645-AE57-45CF-896A-D1089693D0E6}" dt="2024-08-08T18:25:56.473" v="2877" actId="931"/>
          <ac:picMkLst>
            <pc:docMk/>
            <pc:sldMk cId="1735700119" sldId="289"/>
            <ac:picMk id="15" creationId="{B4363297-2D25-E516-7F69-5E0C97DAEE7C}"/>
          </ac:picMkLst>
        </pc:picChg>
        <pc:picChg chg="add mod">
          <ac:chgData name="Jeya Raman S" userId="71fa9daaf00f5e15" providerId="LiveId" clId="{AC604645-AE57-45CF-896A-D1089693D0E6}" dt="2024-08-08T18:26:32.548" v="2883" actId="1076"/>
          <ac:picMkLst>
            <pc:docMk/>
            <pc:sldMk cId="1735700119" sldId="289"/>
            <ac:picMk id="17" creationId="{6139EED0-468F-E35B-0C5C-1126C7B90DB1}"/>
          </ac:picMkLst>
        </pc:picChg>
      </pc:sldChg>
      <pc:sldChg chg="addSp delSp modSp add mod">
        <pc:chgData name="Jeya Raman S" userId="71fa9daaf00f5e15" providerId="LiveId" clId="{AC604645-AE57-45CF-896A-D1089693D0E6}" dt="2024-08-08T18:34:50.154" v="2997" actId="1076"/>
        <pc:sldMkLst>
          <pc:docMk/>
          <pc:sldMk cId="3476639312" sldId="290"/>
        </pc:sldMkLst>
        <pc:spChg chg="mod">
          <ac:chgData name="Jeya Raman S" userId="71fa9daaf00f5e15" providerId="LiveId" clId="{AC604645-AE57-45CF-896A-D1089693D0E6}" dt="2024-08-08T18:30:14.541" v="2971" actId="14100"/>
          <ac:spMkLst>
            <pc:docMk/>
            <pc:sldMk cId="3476639312" sldId="290"/>
            <ac:spMk id="10" creationId="{00000000-0000-0000-0000-000000000000}"/>
          </ac:spMkLst>
        </pc:spChg>
        <pc:spChg chg="add mod">
          <ac:chgData name="Jeya Raman S" userId="71fa9daaf00f5e15" providerId="LiveId" clId="{AC604645-AE57-45CF-896A-D1089693D0E6}" dt="2024-08-08T18:34:50.154" v="2997" actId="1076"/>
          <ac:spMkLst>
            <pc:docMk/>
            <pc:sldMk cId="3476639312" sldId="290"/>
            <ac:spMk id="14" creationId="{CAEEE1BC-8251-28F7-ACA8-9A7741728AB9}"/>
          </ac:spMkLst>
        </pc:spChg>
        <pc:spChg chg="add del">
          <ac:chgData name="Jeya Raman S" userId="71fa9daaf00f5e15" providerId="LiveId" clId="{AC604645-AE57-45CF-896A-D1089693D0E6}" dt="2024-08-08T18:32:17.671" v="2984" actId="22"/>
          <ac:spMkLst>
            <pc:docMk/>
            <pc:sldMk cId="3476639312" sldId="290"/>
            <ac:spMk id="16" creationId="{86564EC4-8AB5-D874-D4EC-5CA56EED7F0E}"/>
          </ac:spMkLst>
        </pc:spChg>
        <pc:spChg chg="add del">
          <ac:chgData name="Jeya Raman S" userId="71fa9daaf00f5e15" providerId="LiveId" clId="{AC604645-AE57-45CF-896A-D1089693D0E6}" dt="2024-08-08T18:32:37.144" v="2986" actId="22"/>
          <ac:spMkLst>
            <pc:docMk/>
            <pc:sldMk cId="3476639312" sldId="290"/>
            <ac:spMk id="19" creationId="{0D574FD9-9AE6-CF49-6EE3-35D40EF2F9F8}"/>
          </ac:spMkLst>
        </pc:spChg>
        <pc:grpChg chg="mod">
          <ac:chgData name="Jeya Raman S" userId="71fa9daaf00f5e15" providerId="LiveId" clId="{AC604645-AE57-45CF-896A-D1089693D0E6}" dt="2024-08-08T18:30:33.444" v="2973" actId="1076"/>
          <ac:grpSpMkLst>
            <pc:docMk/>
            <pc:sldMk cId="3476639312" sldId="290"/>
            <ac:grpSpMk id="8" creationId="{00000000-0000-0000-0000-000000000000}"/>
          </ac:grpSpMkLst>
        </pc:grpChg>
        <pc:graphicFrameChg chg="add del mod modGraphic">
          <ac:chgData name="Jeya Raman S" userId="71fa9daaf00f5e15" providerId="LiveId" clId="{AC604645-AE57-45CF-896A-D1089693D0E6}" dt="2024-08-08T18:31:54.284" v="2982" actId="21"/>
          <ac:graphicFrameMkLst>
            <pc:docMk/>
            <pc:sldMk cId="3476639312" sldId="290"/>
            <ac:graphicFrameMk id="4" creationId="{58AD8444-1709-3C61-F66B-93ADAC3E7CD6}"/>
          </ac:graphicFrameMkLst>
        </pc:graphicFrameChg>
        <pc:picChg chg="del">
          <ac:chgData name="Jeya Raman S" userId="71fa9daaf00f5e15" providerId="LiveId" clId="{AC604645-AE57-45CF-896A-D1089693D0E6}" dt="2024-08-08T18:28:34.532" v="2894" actId="478"/>
          <ac:picMkLst>
            <pc:docMk/>
            <pc:sldMk cId="3476639312" sldId="290"/>
            <ac:picMk id="13" creationId="{4489BA05-A323-83ED-EAA3-96210C82D53E}"/>
          </ac:picMkLst>
        </pc:picChg>
        <pc:picChg chg="del">
          <ac:chgData name="Jeya Raman S" userId="71fa9daaf00f5e15" providerId="LiveId" clId="{AC604645-AE57-45CF-896A-D1089693D0E6}" dt="2024-08-08T18:28:33.052" v="2893" actId="478"/>
          <ac:picMkLst>
            <pc:docMk/>
            <pc:sldMk cId="3476639312" sldId="290"/>
            <ac:picMk id="17" creationId="{6139EED0-468F-E35B-0C5C-1126C7B90DB1}"/>
          </ac:picMkLst>
        </pc:picChg>
      </pc:sldChg>
      <pc:sldChg chg="modSp add mod">
        <pc:chgData name="Jeya Raman S" userId="71fa9daaf00f5e15" providerId="LiveId" clId="{AC604645-AE57-45CF-896A-D1089693D0E6}" dt="2024-08-08T18:35:37.794" v="3031" actId="20577"/>
        <pc:sldMkLst>
          <pc:docMk/>
          <pc:sldMk cId="1943037387" sldId="291"/>
        </pc:sldMkLst>
        <pc:spChg chg="mod">
          <ac:chgData name="Jeya Raman S" userId="71fa9daaf00f5e15" providerId="LiveId" clId="{AC604645-AE57-45CF-896A-D1089693D0E6}" dt="2024-08-08T18:35:37.794" v="3031" actId="20577"/>
          <ac:spMkLst>
            <pc:docMk/>
            <pc:sldMk cId="1943037387" sldId="291"/>
            <ac:spMk id="14" creationId="{CAEEE1BC-8251-28F7-ACA8-9A7741728AB9}"/>
          </ac:spMkLst>
        </pc:spChg>
      </pc:sldChg>
      <pc:sldChg chg="new del">
        <pc:chgData name="Jeya Raman S" userId="71fa9daaf00f5e15" providerId="LiveId" clId="{AC604645-AE57-45CF-896A-D1089693D0E6}" dt="2024-08-08T18:27:18.803" v="2886" actId="680"/>
        <pc:sldMkLst>
          <pc:docMk/>
          <pc:sldMk cId="3370491933" sldId="291"/>
        </pc:sldMkLst>
      </pc:sldChg>
      <pc:sldChg chg="addSp modSp add mod">
        <pc:chgData name="Jeya Raman S" userId="71fa9daaf00f5e15" providerId="LiveId" clId="{AC604645-AE57-45CF-896A-D1089693D0E6}" dt="2024-08-08T18:39:55.023" v="3397" actId="20577"/>
        <pc:sldMkLst>
          <pc:docMk/>
          <pc:sldMk cId="2485111688" sldId="292"/>
        </pc:sldMkLst>
        <pc:spChg chg="mod">
          <ac:chgData name="Jeya Raman S" userId="71fa9daaf00f5e15" providerId="LiveId" clId="{AC604645-AE57-45CF-896A-D1089693D0E6}" dt="2024-08-08T18:36:41.991" v="3062" actId="20577"/>
          <ac:spMkLst>
            <pc:docMk/>
            <pc:sldMk cId="2485111688" sldId="292"/>
            <ac:spMk id="10" creationId="{00000000-0000-0000-0000-000000000000}"/>
          </ac:spMkLst>
        </pc:spChg>
        <pc:spChg chg="mod">
          <ac:chgData name="Jeya Raman S" userId="71fa9daaf00f5e15" providerId="LiveId" clId="{AC604645-AE57-45CF-896A-D1089693D0E6}" dt="2024-08-08T18:39:55.023" v="3397" actId="20577"/>
          <ac:spMkLst>
            <pc:docMk/>
            <pc:sldMk cId="2485111688" sldId="292"/>
            <ac:spMk id="14" creationId="{CAEEE1BC-8251-28F7-ACA8-9A7741728AB9}"/>
          </ac:spMkLst>
        </pc:spChg>
        <pc:grpChg chg="mod">
          <ac:chgData name="Jeya Raman S" userId="71fa9daaf00f5e15" providerId="LiveId" clId="{AC604645-AE57-45CF-896A-D1089693D0E6}" dt="2024-08-08T18:36:58.978" v="3064" actId="1076"/>
          <ac:grpSpMkLst>
            <pc:docMk/>
            <pc:sldMk cId="2485111688" sldId="292"/>
            <ac:grpSpMk id="8" creationId="{00000000-0000-0000-0000-000000000000}"/>
          </ac:grpSpMkLst>
        </pc:grpChg>
        <pc:picChg chg="add mod">
          <ac:chgData name="Jeya Raman S" userId="71fa9daaf00f5e15" providerId="LiveId" clId="{AC604645-AE57-45CF-896A-D1089693D0E6}" dt="2024-08-08T18:38:11.958" v="3071" actId="14100"/>
          <ac:picMkLst>
            <pc:docMk/>
            <pc:sldMk cId="2485111688" sldId="292"/>
            <ac:picMk id="12" creationId="{CB95FBDB-556D-9A7B-30BB-DE8D4271D597}"/>
          </ac:picMkLst>
        </pc:picChg>
      </pc:sldChg>
      <pc:sldChg chg="addSp delSp modSp add mod">
        <pc:chgData name="Jeya Raman S" userId="71fa9daaf00f5e15" providerId="LiveId" clId="{AC604645-AE57-45CF-896A-D1089693D0E6}" dt="2024-08-08T18:43:49.161" v="3493" actId="5793"/>
        <pc:sldMkLst>
          <pc:docMk/>
          <pc:sldMk cId="3175632934" sldId="293"/>
        </pc:sldMkLst>
        <pc:spChg chg="mod">
          <ac:chgData name="Jeya Raman S" userId="71fa9daaf00f5e15" providerId="LiveId" clId="{AC604645-AE57-45CF-896A-D1089693D0E6}" dt="2024-08-08T18:42:00.022" v="3480" actId="20577"/>
          <ac:spMkLst>
            <pc:docMk/>
            <pc:sldMk cId="3175632934" sldId="293"/>
            <ac:spMk id="10" creationId="{00000000-0000-0000-0000-000000000000}"/>
          </ac:spMkLst>
        </pc:spChg>
        <pc:spChg chg="mod">
          <ac:chgData name="Jeya Raman S" userId="71fa9daaf00f5e15" providerId="LiveId" clId="{AC604645-AE57-45CF-896A-D1089693D0E6}" dt="2024-08-08T18:43:49.161" v="3493" actId="5793"/>
          <ac:spMkLst>
            <pc:docMk/>
            <pc:sldMk cId="3175632934" sldId="293"/>
            <ac:spMk id="14" creationId="{CAEEE1BC-8251-28F7-ACA8-9A7741728AB9}"/>
          </ac:spMkLst>
        </pc:spChg>
        <pc:grpChg chg="mod">
          <ac:chgData name="Jeya Raman S" userId="71fa9daaf00f5e15" providerId="LiveId" clId="{AC604645-AE57-45CF-896A-D1089693D0E6}" dt="2024-08-08T18:41:07.885" v="3427" actId="14100"/>
          <ac:grpSpMkLst>
            <pc:docMk/>
            <pc:sldMk cId="3175632934" sldId="293"/>
            <ac:grpSpMk id="8" creationId="{00000000-0000-0000-0000-000000000000}"/>
          </ac:grpSpMkLst>
        </pc:grpChg>
        <pc:picChg chg="del">
          <ac:chgData name="Jeya Raman S" userId="71fa9daaf00f5e15" providerId="LiveId" clId="{AC604645-AE57-45CF-896A-D1089693D0E6}" dt="2024-08-08T18:42:23.097" v="3481" actId="478"/>
          <ac:picMkLst>
            <pc:docMk/>
            <pc:sldMk cId="3175632934" sldId="293"/>
            <ac:picMk id="12" creationId="{CB95FBDB-556D-9A7B-30BB-DE8D4271D597}"/>
          </ac:picMkLst>
        </pc:picChg>
        <pc:picChg chg="add mod">
          <ac:chgData name="Jeya Raman S" userId="71fa9daaf00f5e15" providerId="LiveId" clId="{AC604645-AE57-45CF-896A-D1089693D0E6}" dt="2024-08-08T18:43:11.075" v="3489" actId="1076"/>
          <ac:picMkLst>
            <pc:docMk/>
            <pc:sldMk cId="3175632934" sldId="293"/>
            <ac:picMk id="13" creationId="{48CEF953-5465-57E4-F0FF-ACEDEB2DABEB}"/>
          </ac:picMkLst>
        </pc:picChg>
      </pc:sldChg>
      <pc:sldChg chg="delSp modSp add mod">
        <pc:chgData name="Jeya Raman S" userId="71fa9daaf00f5e15" providerId="LiveId" clId="{AC604645-AE57-45CF-896A-D1089693D0E6}" dt="2024-08-08T18:46:57.932" v="3648" actId="5793"/>
        <pc:sldMkLst>
          <pc:docMk/>
          <pc:sldMk cId="330099965" sldId="294"/>
        </pc:sldMkLst>
        <pc:spChg chg="mod">
          <ac:chgData name="Jeya Raman S" userId="71fa9daaf00f5e15" providerId="LiveId" clId="{AC604645-AE57-45CF-896A-D1089693D0E6}" dt="2024-08-08T18:45:31.086" v="3640" actId="20577"/>
          <ac:spMkLst>
            <pc:docMk/>
            <pc:sldMk cId="330099965" sldId="294"/>
            <ac:spMk id="10" creationId="{00000000-0000-0000-0000-000000000000}"/>
          </ac:spMkLst>
        </pc:spChg>
        <pc:spChg chg="mod">
          <ac:chgData name="Jeya Raman S" userId="71fa9daaf00f5e15" providerId="LiveId" clId="{AC604645-AE57-45CF-896A-D1089693D0E6}" dt="2024-08-08T18:46:57.932" v="3648" actId="5793"/>
          <ac:spMkLst>
            <pc:docMk/>
            <pc:sldMk cId="330099965" sldId="294"/>
            <ac:spMk id="14" creationId="{CAEEE1BC-8251-28F7-ACA8-9A7741728AB9}"/>
          </ac:spMkLst>
        </pc:spChg>
        <pc:picChg chg="del">
          <ac:chgData name="Jeya Raman S" userId="71fa9daaf00f5e15" providerId="LiveId" clId="{AC604645-AE57-45CF-896A-D1089693D0E6}" dt="2024-08-08T18:45:53.393" v="3641" actId="478"/>
          <ac:picMkLst>
            <pc:docMk/>
            <pc:sldMk cId="330099965" sldId="294"/>
            <ac:picMk id="13" creationId="{48CEF953-5465-57E4-F0FF-ACEDEB2DABEB}"/>
          </ac:picMkLst>
        </pc:picChg>
      </pc:sldChg>
      <pc:sldChg chg="modSp add mod">
        <pc:chgData name="Jeya Raman S" userId="71fa9daaf00f5e15" providerId="LiveId" clId="{AC604645-AE57-45CF-896A-D1089693D0E6}" dt="2024-08-08T18:48:56.964" v="3734"/>
        <pc:sldMkLst>
          <pc:docMk/>
          <pc:sldMk cId="1439074919" sldId="295"/>
        </pc:sldMkLst>
        <pc:spChg chg="mod">
          <ac:chgData name="Jeya Raman S" userId="71fa9daaf00f5e15" providerId="LiveId" clId="{AC604645-AE57-45CF-896A-D1089693D0E6}" dt="2024-08-08T18:48:43.206" v="3733" actId="20577"/>
          <ac:spMkLst>
            <pc:docMk/>
            <pc:sldMk cId="1439074919" sldId="295"/>
            <ac:spMk id="10" creationId="{00000000-0000-0000-0000-000000000000}"/>
          </ac:spMkLst>
        </pc:spChg>
        <pc:spChg chg="mod">
          <ac:chgData name="Jeya Raman S" userId="71fa9daaf00f5e15" providerId="LiveId" clId="{AC604645-AE57-45CF-896A-D1089693D0E6}" dt="2024-08-08T18:48:56.964" v="3734"/>
          <ac:spMkLst>
            <pc:docMk/>
            <pc:sldMk cId="1439074919" sldId="295"/>
            <ac:spMk id="14" creationId="{CAEEE1BC-8251-28F7-ACA8-9A7741728AB9}"/>
          </ac:spMkLst>
        </pc:spChg>
      </pc:sldChg>
      <pc:sldChg chg="modSp add mod">
        <pc:chgData name="Jeya Raman S" userId="71fa9daaf00f5e15" providerId="LiveId" clId="{AC604645-AE57-45CF-896A-D1089693D0E6}" dt="2024-08-08T18:50:37.659" v="3867"/>
        <pc:sldMkLst>
          <pc:docMk/>
          <pc:sldMk cId="391724107" sldId="296"/>
        </pc:sldMkLst>
        <pc:spChg chg="mod">
          <ac:chgData name="Jeya Raman S" userId="71fa9daaf00f5e15" providerId="LiveId" clId="{AC604645-AE57-45CF-896A-D1089693D0E6}" dt="2024-08-08T18:50:25.985" v="3866" actId="20577"/>
          <ac:spMkLst>
            <pc:docMk/>
            <pc:sldMk cId="391724107" sldId="296"/>
            <ac:spMk id="10" creationId="{00000000-0000-0000-0000-000000000000}"/>
          </ac:spMkLst>
        </pc:spChg>
        <pc:spChg chg="mod">
          <ac:chgData name="Jeya Raman S" userId="71fa9daaf00f5e15" providerId="LiveId" clId="{AC604645-AE57-45CF-896A-D1089693D0E6}" dt="2024-08-08T18:50:37.659" v="3867"/>
          <ac:spMkLst>
            <pc:docMk/>
            <pc:sldMk cId="391724107" sldId="296"/>
            <ac:spMk id="14" creationId="{CAEEE1BC-8251-28F7-ACA8-9A7741728AB9}"/>
          </ac:spMkLst>
        </pc:spChg>
      </pc:sldChg>
      <pc:sldChg chg="modSp add mod">
        <pc:chgData name="Jeya Raman S" userId="71fa9daaf00f5e15" providerId="LiveId" clId="{AC604645-AE57-45CF-896A-D1089693D0E6}" dt="2024-08-08T18:51:51.356" v="3983"/>
        <pc:sldMkLst>
          <pc:docMk/>
          <pc:sldMk cId="1027602638" sldId="297"/>
        </pc:sldMkLst>
        <pc:spChg chg="mod">
          <ac:chgData name="Jeya Raman S" userId="71fa9daaf00f5e15" providerId="LiveId" clId="{AC604645-AE57-45CF-896A-D1089693D0E6}" dt="2024-08-08T18:51:20.237" v="3980" actId="20577"/>
          <ac:spMkLst>
            <pc:docMk/>
            <pc:sldMk cId="1027602638" sldId="297"/>
            <ac:spMk id="10" creationId="{00000000-0000-0000-0000-000000000000}"/>
          </ac:spMkLst>
        </pc:spChg>
        <pc:spChg chg="mod">
          <ac:chgData name="Jeya Raman S" userId="71fa9daaf00f5e15" providerId="LiveId" clId="{AC604645-AE57-45CF-896A-D1089693D0E6}" dt="2024-08-08T18:51:51.356" v="3983"/>
          <ac:spMkLst>
            <pc:docMk/>
            <pc:sldMk cId="1027602638" sldId="297"/>
            <ac:spMk id="14" creationId="{CAEEE1BC-8251-28F7-ACA8-9A7741728AB9}"/>
          </ac:spMkLst>
        </pc:spChg>
      </pc:sldChg>
      <pc:sldChg chg="modSp add mod">
        <pc:chgData name="Jeya Raman S" userId="71fa9daaf00f5e15" providerId="LiveId" clId="{AC604645-AE57-45CF-896A-D1089693D0E6}" dt="2024-08-08T18:53:51.892" v="4095" actId="6549"/>
        <pc:sldMkLst>
          <pc:docMk/>
          <pc:sldMk cId="3216088220" sldId="298"/>
        </pc:sldMkLst>
        <pc:spChg chg="mod">
          <ac:chgData name="Jeya Raman S" userId="71fa9daaf00f5e15" providerId="LiveId" clId="{AC604645-AE57-45CF-896A-D1089693D0E6}" dt="2024-08-08T18:53:13.875" v="4093" actId="20577"/>
          <ac:spMkLst>
            <pc:docMk/>
            <pc:sldMk cId="3216088220" sldId="298"/>
            <ac:spMk id="10" creationId="{00000000-0000-0000-0000-000000000000}"/>
          </ac:spMkLst>
        </pc:spChg>
        <pc:spChg chg="mod">
          <ac:chgData name="Jeya Raman S" userId="71fa9daaf00f5e15" providerId="LiveId" clId="{AC604645-AE57-45CF-896A-D1089693D0E6}" dt="2024-08-08T18:53:51.892" v="4095" actId="6549"/>
          <ac:spMkLst>
            <pc:docMk/>
            <pc:sldMk cId="3216088220" sldId="298"/>
            <ac:spMk id="14" creationId="{CAEEE1BC-8251-28F7-ACA8-9A7741728AB9}"/>
          </ac:spMkLst>
        </pc:spChg>
      </pc:sldChg>
      <pc:sldChg chg="modSp add del mod ord">
        <pc:chgData name="Jeya Raman S" userId="71fa9daaf00f5e15" providerId="LiveId" clId="{AC604645-AE57-45CF-896A-D1089693D0E6}" dt="2024-08-10T05:39:48.170" v="4572" actId="47"/>
        <pc:sldMkLst>
          <pc:docMk/>
          <pc:sldMk cId="3712926879" sldId="299"/>
        </pc:sldMkLst>
        <pc:spChg chg="mod">
          <ac:chgData name="Jeya Raman S" userId="71fa9daaf00f5e15" providerId="LiveId" clId="{AC604645-AE57-45CF-896A-D1089693D0E6}" dt="2024-08-08T18:55:17.660" v="4152" actId="20577"/>
          <ac:spMkLst>
            <pc:docMk/>
            <pc:sldMk cId="3712926879" sldId="299"/>
            <ac:spMk id="10" creationId="{00000000-0000-0000-0000-000000000000}"/>
          </ac:spMkLst>
        </pc:spChg>
        <pc:spChg chg="mod">
          <ac:chgData name="Jeya Raman S" userId="71fa9daaf00f5e15" providerId="LiveId" clId="{AC604645-AE57-45CF-896A-D1089693D0E6}" dt="2024-08-09T18:08:04.333" v="4351"/>
          <ac:spMkLst>
            <pc:docMk/>
            <pc:sldMk cId="3712926879" sldId="299"/>
            <ac:spMk id="14" creationId="{CAEEE1BC-8251-28F7-ACA8-9A7741728AB9}"/>
          </ac:spMkLst>
        </pc:spChg>
      </pc:sldChg>
      <pc:sldChg chg="modSp add mod ord">
        <pc:chgData name="Jeya Raman S" userId="71fa9daaf00f5e15" providerId="LiveId" clId="{AC604645-AE57-45CF-896A-D1089693D0E6}" dt="2024-08-08T18:56:53.760" v="4160" actId="20577"/>
        <pc:sldMkLst>
          <pc:docMk/>
          <pc:sldMk cId="169295632" sldId="300"/>
        </pc:sldMkLst>
        <pc:spChg chg="mod">
          <ac:chgData name="Jeya Raman S" userId="71fa9daaf00f5e15" providerId="LiveId" clId="{AC604645-AE57-45CF-896A-D1089693D0E6}" dt="2024-08-08T18:56:53.760" v="4160" actId="20577"/>
          <ac:spMkLst>
            <pc:docMk/>
            <pc:sldMk cId="169295632" sldId="300"/>
            <ac:spMk id="18" creationId="{00000000-0000-0000-0000-000000000000}"/>
          </ac:spMkLst>
        </pc:spChg>
      </pc:sldChg>
      <pc:sldChg chg="addSp delSp modSp add mod ord">
        <pc:chgData name="Jeya Raman S" userId="71fa9daaf00f5e15" providerId="LiveId" clId="{AC604645-AE57-45CF-896A-D1089693D0E6}" dt="2024-08-08T19:01:31.122" v="4249"/>
        <pc:sldMkLst>
          <pc:docMk/>
          <pc:sldMk cId="3574771864" sldId="301"/>
        </pc:sldMkLst>
        <pc:spChg chg="mod">
          <ac:chgData name="Jeya Raman S" userId="71fa9daaf00f5e15" providerId="LiveId" clId="{AC604645-AE57-45CF-896A-D1089693D0E6}" dt="2024-08-08T19:00:26.692" v="4244" actId="1076"/>
          <ac:spMkLst>
            <pc:docMk/>
            <pc:sldMk cId="3574771864" sldId="301"/>
            <ac:spMk id="10" creationId="{00000000-0000-0000-0000-000000000000}"/>
          </ac:spMkLst>
        </pc:spChg>
        <pc:spChg chg="mod">
          <ac:chgData name="Jeya Raman S" userId="71fa9daaf00f5e15" providerId="LiveId" clId="{AC604645-AE57-45CF-896A-D1089693D0E6}" dt="2024-08-08T19:01:31.122" v="4249"/>
          <ac:spMkLst>
            <pc:docMk/>
            <pc:sldMk cId="3574771864" sldId="301"/>
            <ac:spMk id="15" creationId="{84BD6D22-28DC-153A-FEC0-93CD38752FEB}"/>
          </ac:spMkLst>
        </pc:spChg>
        <pc:spChg chg="mod">
          <ac:chgData name="Jeya Raman S" userId="71fa9daaf00f5e15" providerId="LiveId" clId="{AC604645-AE57-45CF-896A-D1089693D0E6}" dt="2024-08-08T19:01:31.122" v="4249"/>
          <ac:spMkLst>
            <pc:docMk/>
            <pc:sldMk cId="3574771864" sldId="301"/>
            <ac:spMk id="16" creationId="{68CAFFFF-8F23-AA18-1F8F-60ABF23242EB}"/>
          </ac:spMkLst>
        </pc:spChg>
        <pc:spChg chg="mod">
          <ac:chgData name="Jeya Raman S" userId="71fa9daaf00f5e15" providerId="LiveId" clId="{AC604645-AE57-45CF-896A-D1089693D0E6}" dt="2024-08-08T19:01:31.122" v="4249"/>
          <ac:spMkLst>
            <pc:docMk/>
            <pc:sldMk cId="3574771864" sldId="301"/>
            <ac:spMk id="18" creationId="{44E9F6A8-E790-7B9A-B324-90C3A5F4270C}"/>
          </ac:spMkLst>
        </pc:spChg>
        <pc:spChg chg="mod">
          <ac:chgData name="Jeya Raman S" userId="71fa9daaf00f5e15" providerId="LiveId" clId="{AC604645-AE57-45CF-896A-D1089693D0E6}" dt="2024-08-08T19:01:31.122" v="4249"/>
          <ac:spMkLst>
            <pc:docMk/>
            <pc:sldMk cId="3574771864" sldId="301"/>
            <ac:spMk id="19" creationId="{221CCF16-ADE2-13B1-203E-95A257FBFBD0}"/>
          </ac:spMkLst>
        </pc:spChg>
        <pc:grpChg chg="mod">
          <ac:chgData name="Jeya Raman S" userId="71fa9daaf00f5e15" providerId="LiveId" clId="{AC604645-AE57-45CF-896A-D1089693D0E6}" dt="2024-08-08T19:00:59.429" v="4247" actId="1076"/>
          <ac:grpSpMkLst>
            <pc:docMk/>
            <pc:sldMk cId="3574771864" sldId="301"/>
            <ac:grpSpMk id="5" creationId="{00000000-0000-0000-0000-000000000000}"/>
          </ac:grpSpMkLst>
        </pc:grpChg>
        <pc:grpChg chg="mod">
          <ac:chgData name="Jeya Raman S" userId="71fa9daaf00f5e15" providerId="LiveId" clId="{AC604645-AE57-45CF-896A-D1089693D0E6}" dt="2024-08-08T19:00:59.429" v="4247" actId="1076"/>
          <ac:grpSpMkLst>
            <pc:docMk/>
            <pc:sldMk cId="3574771864" sldId="301"/>
            <ac:grpSpMk id="9" creationId="{00000000-0000-0000-0000-000000000000}"/>
          </ac:grpSpMkLst>
        </pc:grpChg>
        <pc:grpChg chg="add mod">
          <ac:chgData name="Jeya Raman S" userId="71fa9daaf00f5e15" providerId="LiveId" clId="{AC604645-AE57-45CF-896A-D1089693D0E6}" dt="2024-08-08T19:01:31.122" v="4249"/>
          <ac:grpSpMkLst>
            <pc:docMk/>
            <pc:sldMk cId="3574771864" sldId="301"/>
            <ac:grpSpMk id="14" creationId="{65F47183-919E-4F90-6C11-A565660D8A2E}"/>
          </ac:grpSpMkLst>
        </pc:grpChg>
        <pc:grpChg chg="add mod">
          <ac:chgData name="Jeya Raman S" userId="71fa9daaf00f5e15" providerId="LiveId" clId="{AC604645-AE57-45CF-896A-D1089693D0E6}" dt="2024-08-08T19:01:31.122" v="4249"/>
          <ac:grpSpMkLst>
            <pc:docMk/>
            <pc:sldMk cId="3574771864" sldId="301"/>
            <ac:grpSpMk id="17" creationId="{18F5CE7A-36D1-F514-CC90-50BBA7749F1E}"/>
          </ac:grpSpMkLst>
        </pc:grpChg>
        <pc:graphicFrameChg chg="del">
          <ac:chgData name="Jeya Raman S" userId="71fa9daaf00f5e15" providerId="LiveId" clId="{AC604645-AE57-45CF-896A-D1089693D0E6}" dt="2024-08-08T18:58:24.159" v="4164" actId="21"/>
          <ac:graphicFrameMkLst>
            <pc:docMk/>
            <pc:sldMk cId="3574771864" sldId="301"/>
            <ac:graphicFrameMk id="3" creationId="{00000000-0000-0000-0000-000000000000}"/>
          </ac:graphicFrameMkLst>
        </pc:graphicFrameChg>
      </pc:sldChg>
      <pc:sldChg chg="addSp modSp add mod">
        <pc:chgData name="Jeya Raman S" userId="71fa9daaf00f5e15" providerId="LiveId" clId="{AC604645-AE57-45CF-896A-D1089693D0E6}" dt="2024-08-09T18:00:22.503" v="4343" actId="1076"/>
        <pc:sldMkLst>
          <pc:docMk/>
          <pc:sldMk cId="131160669" sldId="302"/>
        </pc:sldMkLst>
        <pc:spChg chg="mod">
          <ac:chgData name="Jeya Raman S" userId="71fa9daaf00f5e15" providerId="LiveId" clId="{AC604645-AE57-45CF-896A-D1089693D0E6}" dt="2024-08-09T18:00:22.503" v="4343" actId="1076"/>
          <ac:spMkLst>
            <pc:docMk/>
            <pc:sldMk cId="131160669" sldId="302"/>
            <ac:spMk id="10" creationId="{00000000-0000-0000-0000-000000000000}"/>
          </ac:spMkLst>
        </pc:spChg>
        <pc:grpChg chg="mod">
          <ac:chgData name="Jeya Raman S" userId="71fa9daaf00f5e15" providerId="LiveId" clId="{AC604645-AE57-45CF-896A-D1089693D0E6}" dt="2024-08-08T19:04:10.537" v="4341" actId="1076"/>
          <ac:grpSpMkLst>
            <pc:docMk/>
            <pc:sldMk cId="131160669" sldId="302"/>
            <ac:grpSpMk id="5" creationId="{00000000-0000-0000-0000-000000000000}"/>
          </ac:grpSpMkLst>
        </pc:grpChg>
        <pc:grpChg chg="mod">
          <ac:chgData name="Jeya Raman S" userId="71fa9daaf00f5e15" providerId="LiveId" clId="{AC604645-AE57-45CF-896A-D1089693D0E6}" dt="2024-08-08T19:04:10.537" v="4341" actId="1076"/>
          <ac:grpSpMkLst>
            <pc:docMk/>
            <pc:sldMk cId="131160669" sldId="302"/>
            <ac:grpSpMk id="9" creationId="{00000000-0000-0000-0000-000000000000}"/>
          </ac:grpSpMkLst>
        </pc:grpChg>
        <pc:picChg chg="add mod">
          <ac:chgData name="Jeya Raman S" userId="71fa9daaf00f5e15" providerId="LiveId" clId="{AC604645-AE57-45CF-896A-D1089693D0E6}" dt="2024-08-08T19:04:16.339" v="4342" actId="1076"/>
          <ac:picMkLst>
            <pc:docMk/>
            <pc:sldMk cId="131160669" sldId="302"/>
            <ac:picMk id="14" creationId="{A108F225-C7DE-2C6C-8128-16D64A76C597}"/>
          </ac:picMkLst>
        </pc:picChg>
      </pc:sldChg>
      <pc:sldChg chg="add del">
        <pc:chgData name="Jeya Raman S" userId="71fa9daaf00f5e15" providerId="LiveId" clId="{AC604645-AE57-45CF-896A-D1089693D0E6}" dt="2024-08-09T18:01:20.284" v="4345" actId="2890"/>
        <pc:sldMkLst>
          <pc:docMk/>
          <pc:sldMk cId="4180937893" sldId="303"/>
        </pc:sldMkLst>
      </pc:sldChg>
      <pc:sldChg chg="addSp modSp add mod ord">
        <pc:chgData name="Jeya Raman S" userId="71fa9daaf00f5e15" providerId="LiveId" clId="{AC604645-AE57-45CF-896A-D1089693D0E6}" dt="2024-08-10T05:38:45.985" v="4569"/>
        <pc:sldMkLst>
          <pc:docMk/>
          <pc:sldMk cId="4282517619" sldId="303"/>
        </pc:sldMkLst>
        <pc:spChg chg="mod">
          <ac:chgData name="Jeya Raman S" userId="71fa9daaf00f5e15" providerId="LiveId" clId="{AC604645-AE57-45CF-896A-D1089693D0E6}" dt="2024-08-09T18:09:10.292" v="4400" actId="20577"/>
          <ac:spMkLst>
            <pc:docMk/>
            <pc:sldMk cId="4282517619" sldId="303"/>
            <ac:spMk id="10" creationId="{00000000-0000-0000-0000-000000000000}"/>
          </ac:spMkLst>
        </pc:spChg>
        <pc:spChg chg="mod">
          <ac:chgData name="Jeya Raman S" userId="71fa9daaf00f5e15" providerId="LiveId" clId="{AC604645-AE57-45CF-896A-D1089693D0E6}" dt="2024-08-10T05:38:45.985" v="4569"/>
          <ac:spMkLst>
            <pc:docMk/>
            <pc:sldMk cId="4282517619" sldId="303"/>
            <ac:spMk id="14" creationId="{CAEEE1BC-8251-28F7-ACA8-9A7741728AB9}"/>
          </ac:spMkLst>
        </pc:spChg>
        <pc:picChg chg="add mod">
          <ac:chgData name="Jeya Raman S" userId="71fa9daaf00f5e15" providerId="LiveId" clId="{AC604645-AE57-45CF-896A-D1089693D0E6}" dt="2024-08-09T18:08:32.684" v="4356" actId="14100"/>
          <ac:picMkLst>
            <pc:docMk/>
            <pc:sldMk cId="4282517619" sldId="303"/>
            <ac:picMk id="4" creationId="{70601278-C7E1-9F76-30D4-EF35156DA901}"/>
          </ac:picMkLst>
        </pc:picChg>
      </pc:sldChg>
      <pc:sldChg chg="addSp delSp modSp add mod ord">
        <pc:chgData name="Jeya Raman S" userId="71fa9daaf00f5e15" providerId="LiveId" clId="{AC604645-AE57-45CF-896A-D1089693D0E6}" dt="2024-08-10T05:36:30.873" v="4499"/>
        <pc:sldMkLst>
          <pc:docMk/>
          <pc:sldMk cId="91315455" sldId="304"/>
        </pc:sldMkLst>
        <pc:spChg chg="mod">
          <ac:chgData name="Jeya Raman S" userId="71fa9daaf00f5e15" providerId="LiveId" clId="{AC604645-AE57-45CF-896A-D1089693D0E6}" dt="2024-08-10T05:35:42.911" v="4493" actId="20577"/>
          <ac:spMkLst>
            <pc:docMk/>
            <pc:sldMk cId="91315455" sldId="304"/>
            <ac:spMk id="10" creationId="{00000000-0000-0000-0000-000000000000}"/>
          </ac:spMkLst>
        </pc:spChg>
        <pc:grpChg chg="mod">
          <ac:chgData name="Jeya Raman S" userId="71fa9daaf00f5e15" providerId="LiveId" clId="{AC604645-AE57-45CF-896A-D1089693D0E6}" dt="2024-08-10T05:35:15.739" v="4491" actId="14100"/>
          <ac:grpSpMkLst>
            <pc:docMk/>
            <pc:sldMk cId="91315455" sldId="304"/>
            <ac:grpSpMk id="9" creationId="{00000000-0000-0000-0000-000000000000}"/>
          </ac:grpSpMkLst>
        </pc:grpChg>
        <pc:picChg chg="del">
          <ac:chgData name="Jeya Raman S" userId="71fa9daaf00f5e15" providerId="LiveId" clId="{AC604645-AE57-45CF-896A-D1089693D0E6}" dt="2024-08-10T05:35:48.723" v="4494" actId="478"/>
          <ac:picMkLst>
            <pc:docMk/>
            <pc:sldMk cId="91315455" sldId="304"/>
            <ac:picMk id="14" creationId="{A108F225-C7DE-2C6C-8128-16D64A76C597}"/>
          </ac:picMkLst>
        </pc:picChg>
        <pc:picChg chg="add mod">
          <ac:chgData name="Jeya Raman S" userId="71fa9daaf00f5e15" providerId="LiveId" clId="{AC604645-AE57-45CF-896A-D1089693D0E6}" dt="2024-08-10T05:36:17.331" v="4496" actId="1076"/>
          <ac:picMkLst>
            <pc:docMk/>
            <pc:sldMk cId="91315455" sldId="304"/>
            <ac:picMk id="15" creationId="{DB01AD52-E1F3-FD2E-2551-CAB4B08CF4BA}"/>
          </ac:picMkLst>
        </pc:picChg>
      </pc:sldChg>
      <pc:sldChg chg="addSp delSp modSp add mod ord">
        <pc:chgData name="Jeya Raman S" userId="71fa9daaf00f5e15" providerId="LiveId" clId="{AC604645-AE57-45CF-896A-D1089693D0E6}" dt="2024-08-10T05:40:17.872" v="4575"/>
        <pc:sldMkLst>
          <pc:docMk/>
          <pc:sldMk cId="3731650518" sldId="305"/>
        </pc:sldMkLst>
        <pc:spChg chg="mod">
          <ac:chgData name="Jeya Raman S" userId="71fa9daaf00f5e15" providerId="LiveId" clId="{AC604645-AE57-45CF-896A-D1089693D0E6}" dt="2024-08-10T05:37:10.844" v="4559" actId="20577"/>
          <ac:spMkLst>
            <pc:docMk/>
            <pc:sldMk cId="3731650518" sldId="305"/>
            <ac:spMk id="10" creationId="{00000000-0000-0000-0000-000000000000}"/>
          </ac:spMkLst>
        </pc:spChg>
        <pc:spChg chg="mod">
          <ac:chgData name="Jeya Raman S" userId="71fa9daaf00f5e15" providerId="LiveId" clId="{AC604645-AE57-45CF-896A-D1089693D0E6}" dt="2024-08-10T05:38:21.984" v="4568"/>
          <ac:spMkLst>
            <pc:docMk/>
            <pc:sldMk cId="3731650518" sldId="305"/>
            <ac:spMk id="14" creationId="{CAEEE1BC-8251-28F7-ACA8-9A7741728AB9}"/>
          </ac:spMkLst>
        </pc:spChg>
        <pc:picChg chg="del">
          <ac:chgData name="Jeya Raman S" userId="71fa9daaf00f5e15" providerId="LiveId" clId="{AC604645-AE57-45CF-896A-D1089693D0E6}" dt="2024-08-10T05:37:26.622" v="4560" actId="478"/>
          <ac:picMkLst>
            <pc:docMk/>
            <pc:sldMk cId="3731650518" sldId="305"/>
            <ac:picMk id="4" creationId="{70601278-C7E1-9F76-30D4-EF35156DA901}"/>
          </ac:picMkLst>
        </pc:picChg>
        <pc:picChg chg="add mod">
          <ac:chgData name="Jeya Raman S" userId="71fa9daaf00f5e15" providerId="LiveId" clId="{AC604645-AE57-45CF-896A-D1089693D0E6}" dt="2024-08-10T05:38:01.032" v="4567" actId="14100"/>
          <ac:picMkLst>
            <pc:docMk/>
            <pc:sldMk cId="3731650518" sldId="305"/>
            <ac:picMk id="13" creationId="{FDE92DAE-B1BD-5E2B-AEA9-75BDC0CF66E7}"/>
          </ac:picMkLst>
        </pc:picChg>
      </pc:sldChg>
      <pc:sldChg chg="addSp delSp modSp add mod">
        <pc:chgData name="Jeya Raman S" userId="71fa9daaf00f5e15" providerId="LiveId" clId="{AC604645-AE57-45CF-896A-D1089693D0E6}" dt="2024-08-10T05:43:56.944" v="4721" actId="1076"/>
        <pc:sldMkLst>
          <pc:docMk/>
          <pc:sldMk cId="1826228897" sldId="306"/>
        </pc:sldMkLst>
        <pc:spChg chg="mod">
          <ac:chgData name="Jeya Raman S" userId="71fa9daaf00f5e15" providerId="LiveId" clId="{AC604645-AE57-45CF-896A-D1089693D0E6}" dt="2024-08-10T05:43:26.296" v="4713" actId="1076"/>
          <ac:spMkLst>
            <pc:docMk/>
            <pc:sldMk cId="1826228897" sldId="306"/>
            <ac:spMk id="8" creationId="{00000000-0000-0000-0000-000000000000}"/>
          </ac:spMkLst>
        </pc:spChg>
        <pc:spChg chg="mod">
          <ac:chgData name="Jeya Raman S" userId="71fa9daaf00f5e15" providerId="LiveId" clId="{AC604645-AE57-45CF-896A-D1089693D0E6}" dt="2024-08-10T05:43:10.095" v="4711" actId="14100"/>
          <ac:spMkLst>
            <pc:docMk/>
            <pc:sldMk cId="1826228897" sldId="306"/>
            <ac:spMk id="10" creationId="{00000000-0000-0000-0000-000000000000}"/>
          </ac:spMkLst>
        </pc:spChg>
        <pc:grpChg chg="mod">
          <ac:chgData name="Jeya Raman S" userId="71fa9daaf00f5e15" providerId="LiveId" clId="{AC604645-AE57-45CF-896A-D1089693D0E6}" dt="2024-08-10T05:42:12.790" v="4700" actId="1076"/>
          <ac:grpSpMkLst>
            <pc:docMk/>
            <pc:sldMk cId="1826228897" sldId="306"/>
            <ac:grpSpMk id="5" creationId="{00000000-0000-0000-0000-000000000000}"/>
          </ac:grpSpMkLst>
        </pc:grpChg>
        <pc:grpChg chg="mod">
          <ac:chgData name="Jeya Raman S" userId="71fa9daaf00f5e15" providerId="LiveId" clId="{AC604645-AE57-45CF-896A-D1089693D0E6}" dt="2024-08-10T05:43:21.304" v="4712" actId="1076"/>
          <ac:grpSpMkLst>
            <pc:docMk/>
            <pc:sldMk cId="1826228897" sldId="306"/>
            <ac:grpSpMk id="9" creationId="{00000000-0000-0000-0000-000000000000}"/>
          </ac:grpSpMkLst>
        </pc:grpChg>
        <pc:picChg chg="add mod">
          <ac:chgData name="Jeya Raman S" userId="71fa9daaf00f5e15" providerId="LiveId" clId="{AC604645-AE57-45CF-896A-D1089693D0E6}" dt="2024-08-10T05:43:56.944" v="4721" actId="1076"/>
          <ac:picMkLst>
            <pc:docMk/>
            <pc:sldMk cId="1826228897" sldId="306"/>
            <ac:picMk id="14" creationId="{65C0F880-6371-1108-A355-E766329B4D1A}"/>
          </ac:picMkLst>
        </pc:picChg>
        <pc:picChg chg="del">
          <ac:chgData name="Jeya Raman S" userId="71fa9daaf00f5e15" providerId="LiveId" clId="{AC604645-AE57-45CF-896A-D1089693D0E6}" dt="2024-08-10T05:43:33.143" v="4714" actId="478"/>
          <ac:picMkLst>
            <pc:docMk/>
            <pc:sldMk cId="1826228897" sldId="306"/>
            <ac:picMk id="15" creationId="{DB01AD52-E1F3-FD2E-2551-CAB4B08CF4BA}"/>
          </ac:picMkLst>
        </pc:picChg>
      </pc:sldChg>
      <pc:sldChg chg="addSp delSp modSp add mod ord">
        <pc:chgData name="Jeya Raman S" userId="71fa9daaf00f5e15" providerId="LiveId" clId="{AC604645-AE57-45CF-896A-D1089693D0E6}" dt="2024-08-10T05:45:49.618" v="4840"/>
        <pc:sldMkLst>
          <pc:docMk/>
          <pc:sldMk cId="863655366" sldId="307"/>
        </pc:sldMkLst>
        <pc:spChg chg="mod">
          <ac:chgData name="Jeya Raman S" userId="71fa9daaf00f5e15" providerId="LiveId" clId="{AC604645-AE57-45CF-896A-D1089693D0E6}" dt="2024-08-10T05:44:54.465" v="4830" actId="20577"/>
          <ac:spMkLst>
            <pc:docMk/>
            <pc:sldMk cId="863655366" sldId="307"/>
            <ac:spMk id="10" creationId="{00000000-0000-0000-0000-000000000000}"/>
          </ac:spMkLst>
        </pc:spChg>
        <pc:spChg chg="mod">
          <ac:chgData name="Jeya Raman S" userId="71fa9daaf00f5e15" providerId="LiveId" clId="{AC604645-AE57-45CF-896A-D1089693D0E6}" dt="2024-08-10T05:45:49.618" v="4840"/>
          <ac:spMkLst>
            <pc:docMk/>
            <pc:sldMk cId="863655366" sldId="307"/>
            <ac:spMk id="14" creationId="{CAEEE1BC-8251-28F7-ACA8-9A7741728AB9}"/>
          </ac:spMkLst>
        </pc:spChg>
        <pc:picChg chg="add mod">
          <ac:chgData name="Jeya Raman S" userId="71fa9daaf00f5e15" providerId="LiveId" clId="{AC604645-AE57-45CF-896A-D1089693D0E6}" dt="2024-08-10T05:45:33.357" v="4839" actId="14100"/>
          <ac:picMkLst>
            <pc:docMk/>
            <pc:sldMk cId="863655366" sldId="307"/>
            <ac:picMk id="12" creationId="{4A021C7D-B819-4044-04F8-C10E3D9F9367}"/>
          </ac:picMkLst>
        </pc:picChg>
        <pc:picChg chg="del">
          <ac:chgData name="Jeya Raman S" userId="71fa9daaf00f5e15" providerId="LiveId" clId="{AC604645-AE57-45CF-896A-D1089693D0E6}" dt="2024-08-10T05:45:02.662" v="4831" actId="478"/>
          <ac:picMkLst>
            <pc:docMk/>
            <pc:sldMk cId="863655366" sldId="307"/>
            <ac:picMk id="13" creationId="{FDE92DAE-B1BD-5E2B-AEA9-75BDC0CF66E7}"/>
          </ac:picMkLst>
        </pc:picChg>
      </pc:sldChg>
      <pc:sldChg chg="addSp delSp modSp add mod ord">
        <pc:chgData name="Jeya Raman S" userId="71fa9daaf00f5e15" providerId="LiveId" clId="{AC604645-AE57-45CF-896A-D1089693D0E6}" dt="2024-08-10T05:48:29.063" v="4954" actId="1076"/>
        <pc:sldMkLst>
          <pc:docMk/>
          <pc:sldMk cId="3872267123" sldId="308"/>
        </pc:sldMkLst>
        <pc:spChg chg="mod">
          <ac:chgData name="Jeya Raman S" userId="71fa9daaf00f5e15" providerId="LiveId" clId="{AC604645-AE57-45CF-896A-D1089693D0E6}" dt="2024-08-10T05:47:39.520" v="4945" actId="20577"/>
          <ac:spMkLst>
            <pc:docMk/>
            <pc:sldMk cId="3872267123" sldId="308"/>
            <ac:spMk id="10" creationId="{00000000-0000-0000-0000-000000000000}"/>
          </ac:spMkLst>
        </pc:spChg>
        <pc:picChg chg="del">
          <ac:chgData name="Jeya Raman S" userId="71fa9daaf00f5e15" providerId="LiveId" clId="{AC604645-AE57-45CF-896A-D1089693D0E6}" dt="2024-08-10T05:47:45.146" v="4946" actId="478"/>
          <ac:picMkLst>
            <pc:docMk/>
            <pc:sldMk cId="3872267123" sldId="308"/>
            <ac:picMk id="14" creationId="{65C0F880-6371-1108-A355-E766329B4D1A}"/>
          </ac:picMkLst>
        </pc:picChg>
        <pc:picChg chg="add del mod">
          <ac:chgData name="Jeya Raman S" userId="71fa9daaf00f5e15" providerId="LiveId" clId="{AC604645-AE57-45CF-896A-D1089693D0E6}" dt="2024-08-10T05:48:06.692" v="4948" actId="478"/>
          <ac:picMkLst>
            <pc:docMk/>
            <pc:sldMk cId="3872267123" sldId="308"/>
            <ac:picMk id="15" creationId="{636CBCDC-E0C2-4B52-0191-FB67CD9ADAA9}"/>
          </ac:picMkLst>
        </pc:picChg>
        <pc:picChg chg="add mod">
          <ac:chgData name="Jeya Raman S" userId="71fa9daaf00f5e15" providerId="LiveId" clId="{AC604645-AE57-45CF-896A-D1089693D0E6}" dt="2024-08-10T05:48:29.063" v="4954" actId="1076"/>
          <ac:picMkLst>
            <pc:docMk/>
            <pc:sldMk cId="3872267123" sldId="308"/>
            <ac:picMk id="17" creationId="{507F04E3-92C5-563D-C38C-57AD981F9E16}"/>
          </ac:picMkLst>
        </pc:picChg>
      </pc:sldChg>
      <pc:sldChg chg="addSp delSp modSp add mod ord">
        <pc:chgData name="Jeya Raman S" userId="71fa9daaf00f5e15" providerId="LiveId" clId="{AC604645-AE57-45CF-896A-D1089693D0E6}" dt="2024-08-10T05:55:19.086" v="5312" actId="20577"/>
        <pc:sldMkLst>
          <pc:docMk/>
          <pc:sldMk cId="2420872588" sldId="309"/>
        </pc:sldMkLst>
        <pc:spChg chg="mod">
          <ac:chgData name="Jeya Raman S" userId="71fa9daaf00f5e15" providerId="LiveId" clId="{AC604645-AE57-45CF-896A-D1089693D0E6}" dt="2024-08-10T05:54:48.415" v="5265" actId="20577"/>
          <ac:spMkLst>
            <pc:docMk/>
            <pc:sldMk cId="2420872588" sldId="309"/>
            <ac:spMk id="9" creationId="{00000000-0000-0000-0000-000000000000}"/>
          </ac:spMkLst>
        </pc:spChg>
        <pc:spChg chg="mod">
          <ac:chgData name="Jeya Raman S" userId="71fa9daaf00f5e15" providerId="LiveId" clId="{AC604645-AE57-45CF-896A-D1089693D0E6}" dt="2024-08-10T05:55:19.086" v="5312" actId="20577"/>
          <ac:spMkLst>
            <pc:docMk/>
            <pc:sldMk cId="2420872588" sldId="309"/>
            <ac:spMk id="10" creationId="{00000000-0000-0000-0000-000000000000}"/>
          </ac:spMkLst>
        </pc:spChg>
        <pc:spChg chg="mod">
          <ac:chgData name="Jeya Raman S" userId="71fa9daaf00f5e15" providerId="LiveId" clId="{AC604645-AE57-45CF-896A-D1089693D0E6}" dt="2024-08-10T05:49:01.889" v="4960"/>
          <ac:spMkLst>
            <pc:docMk/>
            <pc:sldMk cId="2420872588" sldId="309"/>
            <ac:spMk id="14" creationId="{CAEEE1BC-8251-28F7-ACA8-9A7741728AB9}"/>
          </ac:spMkLst>
        </pc:spChg>
        <pc:picChg chg="add mod">
          <ac:chgData name="Jeya Raman S" userId="71fa9daaf00f5e15" providerId="LiveId" clId="{AC604645-AE57-45CF-896A-D1089693D0E6}" dt="2024-08-10T05:48:47.722" v="4959" actId="14100"/>
          <ac:picMkLst>
            <pc:docMk/>
            <pc:sldMk cId="2420872588" sldId="309"/>
            <ac:picMk id="4" creationId="{27CF7701-399B-F41D-5BA5-EFD9BC8DDA76}"/>
          </ac:picMkLst>
        </pc:picChg>
        <pc:picChg chg="del">
          <ac:chgData name="Jeya Raman S" userId="71fa9daaf00f5e15" providerId="LiveId" clId="{AC604645-AE57-45CF-896A-D1089693D0E6}" dt="2024-08-10T05:48:37.815" v="4955" actId="478"/>
          <ac:picMkLst>
            <pc:docMk/>
            <pc:sldMk cId="2420872588" sldId="309"/>
            <ac:picMk id="12" creationId="{4A021C7D-B819-4044-04F8-C10E3D9F9367}"/>
          </ac:picMkLst>
        </pc:picChg>
      </pc:sldChg>
      <pc:sldChg chg="addSp delSp modSp add mod ord">
        <pc:chgData name="Jeya Raman S" userId="71fa9daaf00f5e15" providerId="LiveId" clId="{AC604645-AE57-45CF-896A-D1089693D0E6}" dt="2024-08-10T06:00:06.870" v="5427" actId="1076"/>
        <pc:sldMkLst>
          <pc:docMk/>
          <pc:sldMk cId="2770035847" sldId="310"/>
        </pc:sldMkLst>
        <pc:spChg chg="mod">
          <ac:chgData name="Jeya Raman S" userId="71fa9daaf00f5e15" providerId="LiveId" clId="{AC604645-AE57-45CF-896A-D1089693D0E6}" dt="2024-08-10T05:52:00.605" v="5066" actId="1076"/>
          <ac:spMkLst>
            <pc:docMk/>
            <pc:sldMk cId="2770035847" sldId="310"/>
            <ac:spMk id="10" creationId="{00000000-0000-0000-0000-000000000000}"/>
          </ac:spMkLst>
        </pc:spChg>
        <pc:picChg chg="add mod">
          <ac:chgData name="Jeya Raman S" userId="71fa9daaf00f5e15" providerId="LiveId" clId="{AC604645-AE57-45CF-896A-D1089693D0E6}" dt="2024-08-10T06:00:06.870" v="5427" actId="1076"/>
          <ac:picMkLst>
            <pc:docMk/>
            <pc:sldMk cId="2770035847" sldId="310"/>
            <ac:picMk id="14" creationId="{2317C309-F8FB-C44D-A946-EAB317213A06}"/>
          </ac:picMkLst>
        </pc:picChg>
        <pc:picChg chg="del">
          <ac:chgData name="Jeya Raman S" userId="71fa9daaf00f5e15" providerId="LiveId" clId="{AC604645-AE57-45CF-896A-D1089693D0E6}" dt="2024-08-10T05:59:37.331" v="5425" actId="478"/>
          <ac:picMkLst>
            <pc:docMk/>
            <pc:sldMk cId="2770035847" sldId="310"/>
            <ac:picMk id="17" creationId="{507F04E3-92C5-563D-C38C-57AD981F9E16}"/>
          </ac:picMkLst>
        </pc:picChg>
      </pc:sldChg>
      <pc:sldChg chg="addSp delSp modSp add mod ord">
        <pc:chgData name="Jeya Raman S" userId="71fa9daaf00f5e15" providerId="LiveId" clId="{AC604645-AE57-45CF-896A-D1089693D0E6}" dt="2024-08-10T06:00:52.706" v="5434"/>
        <pc:sldMkLst>
          <pc:docMk/>
          <pc:sldMk cId="67485950" sldId="311"/>
        </pc:sldMkLst>
        <pc:spChg chg="add del mod topLvl">
          <ac:chgData name="Jeya Raman S" userId="71fa9daaf00f5e15" providerId="LiveId" clId="{AC604645-AE57-45CF-896A-D1089693D0E6}" dt="2024-08-10T05:58:59.207" v="5403" actId="478"/>
          <ac:spMkLst>
            <pc:docMk/>
            <pc:sldMk cId="67485950" sldId="311"/>
            <ac:spMk id="9" creationId="{00000000-0000-0000-0000-000000000000}"/>
          </ac:spMkLst>
        </pc:spChg>
        <pc:spChg chg="mod topLvl">
          <ac:chgData name="Jeya Raman S" userId="71fa9daaf00f5e15" providerId="LiveId" clId="{AC604645-AE57-45CF-896A-D1089693D0E6}" dt="2024-08-10T05:59:09.428" v="5424" actId="20577"/>
          <ac:spMkLst>
            <pc:docMk/>
            <pc:sldMk cId="67485950" sldId="311"/>
            <ac:spMk id="10" creationId="{00000000-0000-0000-0000-000000000000}"/>
          </ac:spMkLst>
        </pc:spChg>
        <pc:spChg chg="mod">
          <ac:chgData name="Jeya Raman S" userId="71fa9daaf00f5e15" providerId="LiveId" clId="{AC604645-AE57-45CF-896A-D1089693D0E6}" dt="2024-08-10T06:00:52.706" v="5434"/>
          <ac:spMkLst>
            <pc:docMk/>
            <pc:sldMk cId="67485950" sldId="311"/>
            <ac:spMk id="14" creationId="{CAEEE1BC-8251-28F7-ACA8-9A7741728AB9}"/>
          </ac:spMkLst>
        </pc:spChg>
        <pc:grpChg chg="add del">
          <ac:chgData name="Jeya Raman S" userId="71fa9daaf00f5e15" providerId="LiveId" clId="{AC604645-AE57-45CF-896A-D1089693D0E6}" dt="2024-08-10T05:58:59.207" v="5403" actId="478"/>
          <ac:grpSpMkLst>
            <pc:docMk/>
            <pc:sldMk cId="67485950" sldId="311"/>
            <ac:grpSpMk id="8" creationId="{00000000-0000-0000-0000-000000000000}"/>
          </ac:grpSpMkLst>
        </pc:grpChg>
        <pc:picChg chg="del">
          <ac:chgData name="Jeya Raman S" userId="71fa9daaf00f5e15" providerId="LiveId" clId="{AC604645-AE57-45CF-896A-D1089693D0E6}" dt="2024-08-10T06:00:13.452" v="5428" actId="478"/>
          <ac:picMkLst>
            <pc:docMk/>
            <pc:sldMk cId="67485950" sldId="311"/>
            <ac:picMk id="4" creationId="{27CF7701-399B-F41D-5BA5-EFD9BC8DDA76}"/>
          </ac:picMkLst>
        </pc:picChg>
        <pc:picChg chg="add mod">
          <ac:chgData name="Jeya Raman S" userId="71fa9daaf00f5e15" providerId="LiveId" clId="{AC604645-AE57-45CF-896A-D1089693D0E6}" dt="2024-08-10T06:00:29.382" v="5433" actId="14100"/>
          <ac:picMkLst>
            <pc:docMk/>
            <pc:sldMk cId="67485950" sldId="311"/>
            <ac:picMk id="12" creationId="{78C30593-651E-86E2-665C-7817987441E5}"/>
          </ac:picMkLst>
        </pc:picChg>
      </pc:sldChg>
      <pc:sldChg chg="addSp delSp modSp add mod ord">
        <pc:chgData name="Jeya Raman S" userId="71fa9daaf00f5e15" providerId="LiveId" clId="{AC604645-AE57-45CF-896A-D1089693D0E6}" dt="2024-08-10T06:03:36.222" v="5668" actId="1076"/>
        <pc:sldMkLst>
          <pc:docMk/>
          <pc:sldMk cId="2206465170" sldId="312"/>
        </pc:sldMkLst>
        <pc:spChg chg="mod">
          <ac:chgData name="Jeya Raman S" userId="71fa9daaf00f5e15" providerId="LiveId" clId="{AC604645-AE57-45CF-896A-D1089693D0E6}" dt="2024-08-10T06:02:17.233" v="5555" actId="20577"/>
          <ac:spMkLst>
            <pc:docMk/>
            <pc:sldMk cId="2206465170" sldId="312"/>
            <ac:spMk id="10" creationId="{00000000-0000-0000-0000-000000000000}"/>
          </ac:spMkLst>
        </pc:spChg>
        <pc:picChg chg="del">
          <ac:chgData name="Jeya Raman S" userId="71fa9daaf00f5e15" providerId="LiveId" clId="{AC604645-AE57-45CF-896A-D1089693D0E6}" dt="2024-08-10T06:03:01.339" v="5664" actId="478"/>
          <ac:picMkLst>
            <pc:docMk/>
            <pc:sldMk cId="2206465170" sldId="312"/>
            <ac:picMk id="14" creationId="{2317C309-F8FB-C44D-A946-EAB317213A06}"/>
          </ac:picMkLst>
        </pc:picChg>
        <pc:picChg chg="add mod">
          <ac:chgData name="Jeya Raman S" userId="71fa9daaf00f5e15" providerId="LiveId" clId="{AC604645-AE57-45CF-896A-D1089693D0E6}" dt="2024-08-10T06:03:36.222" v="5668" actId="1076"/>
          <ac:picMkLst>
            <pc:docMk/>
            <pc:sldMk cId="2206465170" sldId="312"/>
            <ac:picMk id="15" creationId="{8491C2C6-1D18-16AC-4564-736ABD2481BD}"/>
          </ac:picMkLst>
        </pc:picChg>
      </pc:sldChg>
      <pc:sldChg chg="addSp delSp modSp add mod ord">
        <pc:chgData name="Jeya Raman S" userId="71fa9daaf00f5e15" providerId="LiveId" clId="{AC604645-AE57-45CF-896A-D1089693D0E6}" dt="2024-08-10T06:04:33.304" v="5681" actId="5793"/>
        <pc:sldMkLst>
          <pc:docMk/>
          <pc:sldMk cId="3426845985" sldId="313"/>
        </pc:sldMkLst>
        <pc:spChg chg="mod">
          <ac:chgData name="Jeya Raman S" userId="71fa9daaf00f5e15" providerId="LiveId" clId="{AC604645-AE57-45CF-896A-D1089693D0E6}" dt="2024-08-10T06:02:54.446" v="5662" actId="20577"/>
          <ac:spMkLst>
            <pc:docMk/>
            <pc:sldMk cId="3426845985" sldId="313"/>
            <ac:spMk id="10" creationId="{00000000-0000-0000-0000-000000000000}"/>
          </ac:spMkLst>
        </pc:spChg>
        <pc:spChg chg="mod">
          <ac:chgData name="Jeya Raman S" userId="71fa9daaf00f5e15" providerId="LiveId" clId="{AC604645-AE57-45CF-896A-D1089693D0E6}" dt="2024-08-10T06:04:33.304" v="5681" actId="5793"/>
          <ac:spMkLst>
            <pc:docMk/>
            <pc:sldMk cId="3426845985" sldId="313"/>
            <ac:spMk id="14" creationId="{CAEEE1BC-8251-28F7-ACA8-9A7741728AB9}"/>
          </ac:spMkLst>
        </pc:spChg>
        <pc:picChg chg="add mod">
          <ac:chgData name="Jeya Raman S" userId="71fa9daaf00f5e15" providerId="LiveId" clId="{AC604645-AE57-45CF-896A-D1089693D0E6}" dt="2024-08-10T06:04:05.199" v="5676" actId="1076"/>
          <ac:picMkLst>
            <pc:docMk/>
            <pc:sldMk cId="3426845985" sldId="313"/>
            <ac:picMk id="4" creationId="{42ED131A-EDF9-B774-DD08-26A93A3EE34C}"/>
          </ac:picMkLst>
        </pc:picChg>
        <pc:picChg chg="del">
          <ac:chgData name="Jeya Raman S" userId="71fa9daaf00f5e15" providerId="LiveId" clId="{AC604645-AE57-45CF-896A-D1089693D0E6}" dt="2024-08-10T06:02:58.277" v="5663" actId="478"/>
          <ac:picMkLst>
            <pc:docMk/>
            <pc:sldMk cId="3426845985" sldId="313"/>
            <ac:picMk id="12" creationId="{78C30593-651E-86E2-665C-7817987441E5}"/>
          </ac:picMkLst>
        </pc:picChg>
      </pc:sldChg>
      <pc:sldChg chg="addSp delSp modSp add mod ord">
        <pc:chgData name="Jeya Raman S" userId="71fa9daaf00f5e15" providerId="LiveId" clId="{AC604645-AE57-45CF-896A-D1089693D0E6}" dt="2024-08-10T06:07:29.483" v="5794" actId="14100"/>
        <pc:sldMkLst>
          <pc:docMk/>
          <pc:sldMk cId="2987233358" sldId="314"/>
        </pc:sldMkLst>
        <pc:spChg chg="mod">
          <ac:chgData name="Jeya Raman S" userId="71fa9daaf00f5e15" providerId="LiveId" clId="{AC604645-AE57-45CF-896A-D1089693D0E6}" dt="2024-08-10T06:06:25.378" v="5743" actId="20577"/>
          <ac:spMkLst>
            <pc:docMk/>
            <pc:sldMk cId="2987233358" sldId="314"/>
            <ac:spMk id="10" creationId="{00000000-0000-0000-0000-000000000000}"/>
          </ac:spMkLst>
        </pc:spChg>
        <pc:picChg chg="add mod">
          <ac:chgData name="Jeya Raman S" userId="71fa9daaf00f5e15" providerId="LiveId" clId="{AC604645-AE57-45CF-896A-D1089693D0E6}" dt="2024-08-10T06:07:29.483" v="5794" actId="14100"/>
          <ac:picMkLst>
            <pc:docMk/>
            <pc:sldMk cId="2987233358" sldId="314"/>
            <ac:picMk id="3" creationId="{3F42B67D-D8FB-1A0B-9185-4EBE74DBE205}"/>
          </ac:picMkLst>
        </pc:picChg>
        <pc:picChg chg="del">
          <ac:chgData name="Jeya Raman S" userId="71fa9daaf00f5e15" providerId="LiveId" clId="{AC604645-AE57-45CF-896A-D1089693D0E6}" dt="2024-08-10T06:06:56.462" v="5788" actId="478"/>
          <ac:picMkLst>
            <pc:docMk/>
            <pc:sldMk cId="2987233358" sldId="314"/>
            <ac:picMk id="15" creationId="{8491C2C6-1D18-16AC-4564-736ABD2481BD}"/>
          </ac:picMkLst>
        </pc:picChg>
      </pc:sldChg>
      <pc:sldChg chg="addSp delSp modSp add mod ord">
        <pc:chgData name="Jeya Raman S" userId="71fa9daaf00f5e15" providerId="LiveId" clId="{AC604645-AE57-45CF-896A-D1089693D0E6}" dt="2024-08-10T06:08:20.464" v="5808" actId="20577"/>
        <pc:sldMkLst>
          <pc:docMk/>
          <pc:sldMk cId="1296666642" sldId="315"/>
        </pc:sldMkLst>
        <pc:spChg chg="mod">
          <ac:chgData name="Jeya Raman S" userId="71fa9daaf00f5e15" providerId="LiveId" clId="{AC604645-AE57-45CF-896A-D1089693D0E6}" dt="2024-08-10T06:06:50.545" v="5786" actId="20577"/>
          <ac:spMkLst>
            <pc:docMk/>
            <pc:sldMk cId="1296666642" sldId="315"/>
            <ac:spMk id="10" creationId="{00000000-0000-0000-0000-000000000000}"/>
          </ac:spMkLst>
        </pc:spChg>
        <pc:spChg chg="mod">
          <ac:chgData name="Jeya Raman S" userId="71fa9daaf00f5e15" providerId="LiveId" clId="{AC604645-AE57-45CF-896A-D1089693D0E6}" dt="2024-08-10T06:08:20.464" v="5808" actId="20577"/>
          <ac:spMkLst>
            <pc:docMk/>
            <pc:sldMk cId="1296666642" sldId="315"/>
            <ac:spMk id="14" creationId="{CAEEE1BC-8251-28F7-ACA8-9A7741728AB9}"/>
          </ac:spMkLst>
        </pc:spChg>
        <pc:picChg chg="del">
          <ac:chgData name="Jeya Raman S" userId="71fa9daaf00f5e15" providerId="LiveId" clId="{AC604645-AE57-45CF-896A-D1089693D0E6}" dt="2024-08-10T06:06:53.399" v="5787" actId="478"/>
          <ac:picMkLst>
            <pc:docMk/>
            <pc:sldMk cId="1296666642" sldId="315"/>
            <ac:picMk id="4" creationId="{42ED131A-EDF9-B774-DD08-26A93A3EE34C}"/>
          </ac:picMkLst>
        </pc:picChg>
        <pc:picChg chg="add mod">
          <ac:chgData name="Jeya Raman S" userId="71fa9daaf00f5e15" providerId="LiveId" clId="{AC604645-AE57-45CF-896A-D1089693D0E6}" dt="2024-08-10T06:07:42.964" v="5797" actId="14100"/>
          <ac:picMkLst>
            <pc:docMk/>
            <pc:sldMk cId="1296666642" sldId="315"/>
            <ac:picMk id="12" creationId="{90432DD4-5E30-097D-A4E8-EFD1D70DA691}"/>
          </ac:picMkLst>
        </pc:picChg>
      </pc:sldChg>
      <pc:sldChg chg="addSp delSp modSp add mod ord">
        <pc:chgData name="Jeya Raman S" userId="71fa9daaf00f5e15" providerId="LiveId" clId="{AC604645-AE57-45CF-896A-D1089693D0E6}" dt="2024-08-10T06:11:34.535" v="6058" actId="1076"/>
        <pc:sldMkLst>
          <pc:docMk/>
          <pc:sldMk cId="1066337009" sldId="316"/>
        </pc:sldMkLst>
        <pc:spChg chg="mod">
          <ac:chgData name="Jeya Raman S" userId="71fa9daaf00f5e15" providerId="LiveId" clId="{AC604645-AE57-45CF-896A-D1089693D0E6}" dt="2024-08-10T06:09:48.288" v="5951" actId="20577"/>
          <ac:spMkLst>
            <pc:docMk/>
            <pc:sldMk cId="1066337009" sldId="316"/>
            <ac:spMk id="10" creationId="{00000000-0000-0000-0000-000000000000}"/>
          </ac:spMkLst>
        </pc:spChg>
        <pc:picChg chg="del">
          <ac:chgData name="Jeya Raman S" userId="71fa9daaf00f5e15" providerId="LiveId" clId="{AC604645-AE57-45CF-896A-D1089693D0E6}" dt="2024-08-10T06:11:06.706" v="6050" actId="478"/>
          <ac:picMkLst>
            <pc:docMk/>
            <pc:sldMk cId="1066337009" sldId="316"/>
            <ac:picMk id="3" creationId="{3F42B67D-D8FB-1A0B-9185-4EBE74DBE205}"/>
          </ac:picMkLst>
        </pc:picChg>
        <pc:picChg chg="add mod">
          <ac:chgData name="Jeya Raman S" userId="71fa9daaf00f5e15" providerId="LiveId" clId="{AC604645-AE57-45CF-896A-D1089693D0E6}" dt="2024-08-10T06:11:34.535" v="6058" actId="1076"/>
          <ac:picMkLst>
            <pc:docMk/>
            <pc:sldMk cId="1066337009" sldId="316"/>
            <ac:picMk id="14" creationId="{702402CD-7E84-BD42-4612-D0EFA76381D7}"/>
          </ac:picMkLst>
        </pc:picChg>
      </pc:sldChg>
      <pc:sldChg chg="addSp delSp modSp add mod ord">
        <pc:chgData name="Jeya Raman S" userId="71fa9daaf00f5e15" providerId="LiveId" clId="{AC604645-AE57-45CF-896A-D1089693D0E6}" dt="2024-08-10T06:12:11.021" v="6066" actId="1076"/>
        <pc:sldMkLst>
          <pc:docMk/>
          <pc:sldMk cId="2955224847" sldId="317"/>
        </pc:sldMkLst>
        <pc:spChg chg="mod">
          <ac:chgData name="Jeya Raman S" userId="71fa9daaf00f5e15" providerId="LiveId" clId="{AC604645-AE57-45CF-896A-D1089693D0E6}" dt="2024-08-10T06:10:59.292" v="6048" actId="20577"/>
          <ac:spMkLst>
            <pc:docMk/>
            <pc:sldMk cId="2955224847" sldId="317"/>
            <ac:spMk id="10" creationId="{00000000-0000-0000-0000-000000000000}"/>
          </ac:spMkLst>
        </pc:spChg>
        <pc:spChg chg="mod">
          <ac:chgData name="Jeya Raman S" userId="71fa9daaf00f5e15" providerId="LiveId" clId="{AC604645-AE57-45CF-896A-D1089693D0E6}" dt="2024-08-10T06:12:11.021" v="6066" actId="1076"/>
          <ac:spMkLst>
            <pc:docMk/>
            <pc:sldMk cId="2955224847" sldId="317"/>
            <ac:spMk id="14" creationId="{CAEEE1BC-8251-28F7-ACA8-9A7741728AB9}"/>
          </ac:spMkLst>
        </pc:spChg>
        <pc:picChg chg="add mod">
          <ac:chgData name="Jeya Raman S" userId="71fa9daaf00f5e15" providerId="LiveId" clId="{AC604645-AE57-45CF-896A-D1089693D0E6}" dt="2024-08-10T06:11:50.305" v="6064" actId="14100"/>
          <ac:picMkLst>
            <pc:docMk/>
            <pc:sldMk cId="2955224847" sldId="317"/>
            <ac:picMk id="4" creationId="{868024FA-179A-7E45-48F1-788D402F8B1D}"/>
          </ac:picMkLst>
        </pc:picChg>
        <pc:picChg chg="del">
          <ac:chgData name="Jeya Raman S" userId="71fa9daaf00f5e15" providerId="LiveId" clId="{AC604645-AE57-45CF-896A-D1089693D0E6}" dt="2024-08-10T06:11:00.806" v="6049" actId="478"/>
          <ac:picMkLst>
            <pc:docMk/>
            <pc:sldMk cId="2955224847" sldId="317"/>
            <ac:picMk id="12" creationId="{90432DD4-5E30-097D-A4E8-EFD1D70DA691}"/>
          </ac:picMkLst>
        </pc:picChg>
      </pc:sldChg>
      <pc:sldChg chg="addSp delSp modSp add mod ord">
        <pc:chgData name="Jeya Raman S" userId="71fa9daaf00f5e15" providerId="LiveId" clId="{AC604645-AE57-45CF-896A-D1089693D0E6}" dt="2024-08-10T06:16:21.418" v="6313" actId="14100"/>
        <pc:sldMkLst>
          <pc:docMk/>
          <pc:sldMk cId="1188148831" sldId="318"/>
        </pc:sldMkLst>
        <pc:spChg chg="mod">
          <ac:chgData name="Jeya Raman S" userId="71fa9daaf00f5e15" providerId="LiveId" clId="{AC604645-AE57-45CF-896A-D1089693D0E6}" dt="2024-08-10T06:14:01.813" v="6203" actId="20577"/>
          <ac:spMkLst>
            <pc:docMk/>
            <pc:sldMk cId="1188148831" sldId="318"/>
            <ac:spMk id="10" creationId="{00000000-0000-0000-0000-000000000000}"/>
          </ac:spMkLst>
        </pc:spChg>
        <pc:picChg chg="add mod">
          <ac:chgData name="Jeya Raman S" userId="71fa9daaf00f5e15" providerId="LiveId" clId="{AC604645-AE57-45CF-896A-D1089693D0E6}" dt="2024-08-10T06:16:21.418" v="6313" actId="14100"/>
          <ac:picMkLst>
            <pc:docMk/>
            <pc:sldMk cId="1188148831" sldId="318"/>
            <ac:picMk id="3" creationId="{4FD448FC-CAD7-B772-6637-F4FDA441ED18}"/>
          </ac:picMkLst>
        </pc:picChg>
        <pc:picChg chg="del">
          <ac:chgData name="Jeya Raman S" userId="71fa9daaf00f5e15" providerId="LiveId" clId="{AC604645-AE57-45CF-896A-D1089693D0E6}" dt="2024-08-10T06:16:12.448" v="6309" actId="478"/>
          <ac:picMkLst>
            <pc:docMk/>
            <pc:sldMk cId="1188148831" sldId="318"/>
            <ac:picMk id="14" creationId="{702402CD-7E84-BD42-4612-D0EFA76381D7}"/>
          </ac:picMkLst>
        </pc:picChg>
      </pc:sldChg>
      <pc:sldChg chg="addSp delSp modSp add mod ord">
        <pc:chgData name="Jeya Raman S" userId="71fa9daaf00f5e15" providerId="LiveId" clId="{AC604645-AE57-45CF-896A-D1089693D0E6}" dt="2024-08-10T06:17:06.142" v="6314"/>
        <pc:sldMkLst>
          <pc:docMk/>
          <pc:sldMk cId="3512897481" sldId="319"/>
        </pc:sldMkLst>
        <pc:spChg chg="mod">
          <ac:chgData name="Jeya Raman S" userId="71fa9daaf00f5e15" providerId="LiveId" clId="{AC604645-AE57-45CF-896A-D1089693D0E6}" dt="2024-08-10T06:15:41.155" v="6303" actId="20577"/>
          <ac:spMkLst>
            <pc:docMk/>
            <pc:sldMk cId="3512897481" sldId="319"/>
            <ac:spMk id="10" creationId="{00000000-0000-0000-0000-000000000000}"/>
          </ac:spMkLst>
        </pc:spChg>
        <pc:spChg chg="mod">
          <ac:chgData name="Jeya Raman S" userId="71fa9daaf00f5e15" providerId="LiveId" clId="{AC604645-AE57-45CF-896A-D1089693D0E6}" dt="2024-08-10T06:17:06.142" v="6314"/>
          <ac:spMkLst>
            <pc:docMk/>
            <pc:sldMk cId="3512897481" sldId="319"/>
            <ac:spMk id="14" creationId="{CAEEE1BC-8251-28F7-ACA8-9A7741728AB9}"/>
          </ac:spMkLst>
        </pc:spChg>
        <pc:picChg chg="del">
          <ac:chgData name="Jeya Raman S" userId="71fa9daaf00f5e15" providerId="LiveId" clId="{AC604645-AE57-45CF-896A-D1089693D0E6}" dt="2024-08-10T06:15:44.165" v="6304" actId="478"/>
          <ac:picMkLst>
            <pc:docMk/>
            <pc:sldMk cId="3512897481" sldId="319"/>
            <ac:picMk id="4" creationId="{868024FA-179A-7E45-48F1-788D402F8B1D}"/>
          </ac:picMkLst>
        </pc:picChg>
        <pc:picChg chg="add mod">
          <ac:chgData name="Jeya Raman S" userId="71fa9daaf00f5e15" providerId="LiveId" clId="{AC604645-AE57-45CF-896A-D1089693D0E6}" dt="2024-08-10T06:16:05.062" v="6308" actId="14100"/>
          <ac:picMkLst>
            <pc:docMk/>
            <pc:sldMk cId="3512897481" sldId="319"/>
            <ac:picMk id="12" creationId="{9E3BE2FB-C568-EAED-912B-877F1D0621BE}"/>
          </ac:picMkLst>
        </pc:picChg>
      </pc:sldChg>
      <pc:sldChg chg="addSp delSp modSp add mod ord">
        <pc:chgData name="Jeya Raman S" userId="71fa9daaf00f5e15" providerId="LiveId" clId="{AC604645-AE57-45CF-896A-D1089693D0E6}" dt="2024-08-10T06:20:29.004" v="6510" actId="1076"/>
        <pc:sldMkLst>
          <pc:docMk/>
          <pc:sldMk cId="435046152" sldId="320"/>
        </pc:sldMkLst>
        <pc:spChg chg="mod">
          <ac:chgData name="Jeya Raman S" userId="71fa9daaf00f5e15" providerId="LiveId" clId="{AC604645-AE57-45CF-896A-D1089693D0E6}" dt="2024-08-10T06:18:50.848" v="6409" actId="20577"/>
          <ac:spMkLst>
            <pc:docMk/>
            <pc:sldMk cId="435046152" sldId="320"/>
            <ac:spMk id="10" creationId="{00000000-0000-0000-0000-000000000000}"/>
          </ac:spMkLst>
        </pc:spChg>
        <pc:picChg chg="del">
          <ac:chgData name="Jeya Raman S" userId="71fa9daaf00f5e15" providerId="LiveId" clId="{AC604645-AE57-45CF-896A-D1089693D0E6}" dt="2024-08-10T06:20:01.119" v="6506" actId="478"/>
          <ac:picMkLst>
            <pc:docMk/>
            <pc:sldMk cId="435046152" sldId="320"/>
            <ac:picMk id="3" creationId="{4FD448FC-CAD7-B772-6637-F4FDA441ED18}"/>
          </ac:picMkLst>
        </pc:picChg>
        <pc:picChg chg="add mod">
          <ac:chgData name="Jeya Raman S" userId="71fa9daaf00f5e15" providerId="LiveId" clId="{AC604645-AE57-45CF-896A-D1089693D0E6}" dt="2024-08-10T06:20:29.004" v="6510" actId="1076"/>
          <ac:picMkLst>
            <pc:docMk/>
            <pc:sldMk cId="435046152" sldId="320"/>
            <ac:picMk id="14" creationId="{226F74A4-75B2-628B-D6B5-5AF8A073FD21}"/>
          </ac:picMkLst>
        </pc:picChg>
      </pc:sldChg>
      <pc:sldChg chg="addSp delSp modSp add mod ord">
        <pc:chgData name="Jeya Raman S" userId="71fa9daaf00f5e15" providerId="LiveId" clId="{AC604645-AE57-45CF-896A-D1089693D0E6}" dt="2024-08-10T06:20:56.754" v="6516"/>
        <pc:sldMkLst>
          <pc:docMk/>
          <pc:sldMk cId="676295613" sldId="321"/>
        </pc:sldMkLst>
        <pc:spChg chg="mod">
          <ac:chgData name="Jeya Raman S" userId="71fa9daaf00f5e15" providerId="LiveId" clId="{AC604645-AE57-45CF-896A-D1089693D0E6}" dt="2024-08-10T06:19:54.005" v="6504" actId="20577"/>
          <ac:spMkLst>
            <pc:docMk/>
            <pc:sldMk cId="676295613" sldId="321"/>
            <ac:spMk id="10" creationId="{00000000-0000-0000-0000-000000000000}"/>
          </ac:spMkLst>
        </pc:spChg>
        <pc:spChg chg="mod">
          <ac:chgData name="Jeya Raman S" userId="71fa9daaf00f5e15" providerId="LiveId" clId="{AC604645-AE57-45CF-896A-D1089693D0E6}" dt="2024-08-10T06:20:56.754" v="6516"/>
          <ac:spMkLst>
            <pc:docMk/>
            <pc:sldMk cId="676295613" sldId="321"/>
            <ac:spMk id="14" creationId="{CAEEE1BC-8251-28F7-ACA8-9A7741728AB9}"/>
          </ac:spMkLst>
        </pc:spChg>
        <pc:picChg chg="add mod">
          <ac:chgData name="Jeya Raman S" userId="71fa9daaf00f5e15" providerId="LiveId" clId="{AC604645-AE57-45CF-896A-D1089693D0E6}" dt="2024-08-10T06:20:42.809" v="6515" actId="14100"/>
          <ac:picMkLst>
            <pc:docMk/>
            <pc:sldMk cId="676295613" sldId="321"/>
            <ac:picMk id="4" creationId="{B8117855-B391-B53C-E525-2EFB7388D086}"/>
          </ac:picMkLst>
        </pc:picChg>
        <pc:picChg chg="del">
          <ac:chgData name="Jeya Raman S" userId="71fa9daaf00f5e15" providerId="LiveId" clId="{AC604645-AE57-45CF-896A-D1089693D0E6}" dt="2024-08-10T06:19:56.420" v="6505" actId="478"/>
          <ac:picMkLst>
            <pc:docMk/>
            <pc:sldMk cId="676295613" sldId="321"/>
            <ac:picMk id="12" creationId="{9E3BE2FB-C568-EAED-912B-877F1D0621BE}"/>
          </ac:picMkLst>
        </pc:picChg>
      </pc:sldChg>
      <pc:sldChg chg="addSp delSp modSp add mod ord">
        <pc:chgData name="Jeya Raman S" userId="71fa9daaf00f5e15" providerId="LiveId" clId="{AC604645-AE57-45CF-896A-D1089693D0E6}" dt="2024-08-10T06:23:57.060" v="6712" actId="1076"/>
        <pc:sldMkLst>
          <pc:docMk/>
          <pc:sldMk cId="1519284535" sldId="322"/>
        </pc:sldMkLst>
        <pc:spChg chg="mod">
          <ac:chgData name="Jeya Raman S" userId="71fa9daaf00f5e15" providerId="LiveId" clId="{AC604645-AE57-45CF-896A-D1089693D0E6}" dt="2024-08-10T06:22:21.541" v="6618" actId="20577"/>
          <ac:spMkLst>
            <pc:docMk/>
            <pc:sldMk cId="1519284535" sldId="322"/>
            <ac:spMk id="10" creationId="{00000000-0000-0000-0000-000000000000}"/>
          </ac:spMkLst>
        </pc:spChg>
        <pc:picChg chg="add mod">
          <ac:chgData name="Jeya Raman S" userId="71fa9daaf00f5e15" providerId="LiveId" clId="{AC604645-AE57-45CF-896A-D1089693D0E6}" dt="2024-08-10T06:23:57.060" v="6712" actId="1076"/>
          <ac:picMkLst>
            <pc:docMk/>
            <pc:sldMk cId="1519284535" sldId="322"/>
            <ac:picMk id="3" creationId="{C7D9339F-AAD9-505D-D022-DA69C5C2836F}"/>
          </ac:picMkLst>
        </pc:picChg>
        <pc:picChg chg="del">
          <ac:chgData name="Jeya Raman S" userId="71fa9daaf00f5e15" providerId="LiveId" clId="{AC604645-AE57-45CF-896A-D1089693D0E6}" dt="2024-08-10T06:22:26.295" v="6619" actId="478"/>
          <ac:picMkLst>
            <pc:docMk/>
            <pc:sldMk cId="1519284535" sldId="322"/>
            <ac:picMk id="14" creationId="{226F74A4-75B2-628B-D6B5-5AF8A073FD21}"/>
          </ac:picMkLst>
        </pc:picChg>
      </pc:sldChg>
      <pc:sldChg chg="addSp delSp modSp add mod ord">
        <pc:chgData name="Jeya Raman S" userId="71fa9daaf00f5e15" providerId="LiveId" clId="{AC604645-AE57-45CF-896A-D1089693D0E6}" dt="2024-08-10T06:24:14.025" v="6713"/>
        <pc:sldMkLst>
          <pc:docMk/>
          <pc:sldMk cId="78006821" sldId="323"/>
        </pc:sldMkLst>
        <pc:spChg chg="mod">
          <ac:chgData name="Jeya Raman S" userId="71fa9daaf00f5e15" providerId="LiveId" clId="{AC604645-AE57-45CF-896A-D1089693D0E6}" dt="2024-08-10T06:23:07.444" v="6699" actId="20577"/>
          <ac:spMkLst>
            <pc:docMk/>
            <pc:sldMk cId="78006821" sldId="323"/>
            <ac:spMk id="10" creationId="{00000000-0000-0000-0000-000000000000}"/>
          </ac:spMkLst>
        </pc:spChg>
        <pc:spChg chg="mod">
          <ac:chgData name="Jeya Raman S" userId="71fa9daaf00f5e15" providerId="LiveId" clId="{AC604645-AE57-45CF-896A-D1089693D0E6}" dt="2024-08-10T06:24:14.025" v="6713"/>
          <ac:spMkLst>
            <pc:docMk/>
            <pc:sldMk cId="78006821" sldId="323"/>
            <ac:spMk id="14" creationId="{CAEEE1BC-8251-28F7-ACA8-9A7741728AB9}"/>
          </ac:spMkLst>
        </pc:spChg>
        <pc:picChg chg="del">
          <ac:chgData name="Jeya Raman S" userId="71fa9daaf00f5e15" providerId="LiveId" clId="{AC604645-AE57-45CF-896A-D1089693D0E6}" dt="2024-08-10T06:22:32.481" v="6620" actId="478"/>
          <ac:picMkLst>
            <pc:docMk/>
            <pc:sldMk cId="78006821" sldId="323"/>
            <ac:picMk id="4" creationId="{B8117855-B391-B53C-E525-2EFB7388D086}"/>
          </ac:picMkLst>
        </pc:picChg>
        <pc:picChg chg="add mod">
          <ac:chgData name="Jeya Raman S" userId="71fa9daaf00f5e15" providerId="LiveId" clId="{AC604645-AE57-45CF-896A-D1089693D0E6}" dt="2024-08-10T06:23:37.936" v="6707" actId="1076"/>
          <ac:picMkLst>
            <pc:docMk/>
            <pc:sldMk cId="78006821" sldId="323"/>
            <ac:picMk id="12" creationId="{BDB540C4-752C-49A7-2E81-C50EE7896316}"/>
          </ac:picMkLst>
        </pc:picChg>
      </pc:sldChg>
      <pc:sldChg chg="addSp delSp modSp add mod ord">
        <pc:chgData name="Jeya Raman S" userId="71fa9daaf00f5e15" providerId="LiveId" clId="{AC604645-AE57-45CF-896A-D1089693D0E6}" dt="2024-08-10T06:27:13.522" v="6880" actId="1076"/>
        <pc:sldMkLst>
          <pc:docMk/>
          <pc:sldMk cId="2637372680" sldId="324"/>
        </pc:sldMkLst>
        <pc:spChg chg="mod">
          <ac:chgData name="Jeya Raman S" userId="71fa9daaf00f5e15" providerId="LiveId" clId="{AC604645-AE57-45CF-896A-D1089693D0E6}" dt="2024-08-10T06:25:28.107" v="6809" actId="14100"/>
          <ac:spMkLst>
            <pc:docMk/>
            <pc:sldMk cId="2637372680" sldId="324"/>
            <ac:spMk id="10" creationId="{00000000-0000-0000-0000-000000000000}"/>
          </ac:spMkLst>
        </pc:spChg>
        <pc:picChg chg="del">
          <ac:chgData name="Jeya Raman S" userId="71fa9daaf00f5e15" providerId="LiveId" clId="{AC604645-AE57-45CF-896A-D1089693D0E6}" dt="2024-08-10T06:25:32.964" v="6810" actId="478"/>
          <ac:picMkLst>
            <pc:docMk/>
            <pc:sldMk cId="2637372680" sldId="324"/>
            <ac:picMk id="3" creationId="{C7D9339F-AAD9-505D-D022-DA69C5C2836F}"/>
          </ac:picMkLst>
        </pc:picChg>
        <pc:picChg chg="add mod">
          <ac:chgData name="Jeya Raman S" userId="71fa9daaf00f5e15" providerId="LiveId" clId="{AC604645-AE57-45CF-896A-D1089693D0E6}" dt="2024-08-10T06:27:13.522" v="6880" actId="1076"/>
          <ac:picMkLst>
            <pc:docMk/>
            <pc:sldMk cId="2637372680" sldId="324"/>
            <ac:picMk id="14" creationId="{363F3F1B-1FD8-4DF3-5A7A-45B14D3830D6}"/>
          </ac:picMkLst>
        </pc:picChg>
      </pc:sldChg>
      <pc:sldChg chg="addSp delSp modSp add mod ord">
        <pc:chgData name="Jeya Raman S" userId="71fa9daaf00f5e15" providerId="LiveId" clId="{AC604645-AE57-45CF-896A-D1089693D0E6}" dt="2024-08-10T06:27:29.445" v="6881"/>
        <pc:sldMkLst>
          <pc:docMk/>
          <pc:sldMk cId="317419746" sldId="325"/>
        </pc:sldMkLst>
        <pc:spChg chg="mod">
          <ac:chgData name="Jeya Raman S" userId="71fa9daaf00f5e15" providerId="LiveId" clId="{AC604645-AE57-45CF-896A-D1089693D0E6}" dt="2024-08-10T06:26:31.188" v="6870" actId="20577"/>
          <ac:spMkLst>
            <pc:docMk/>
            <pc:sldMk cId="317419746" sldId="325"/>
            <ac:spMk id="10" creationId="{00000000-0000-0000-0000-000000000000}"/>
          </ac:spMkLst>
        </pc:spChg>
        <pc:spChg chg="mod">
          <ac:chgData name="Jeya Raman S" userId="71fa9daaf00f5e15" providerId="LiveId" clId="{AC604645-AE57-45CF-896A-D1089693D0E6}" dt="2024-08-10T06:27:29.445" v="6881"/>
          <ac:spMkLst>
            <pc:docMk/>
            <pc:sldMk cId="317419746" sldId="325"/>
            <ac:spMk id="14" creationId="{CAEEE1BC-8251-28F7-ACA8-9A7741728AB9}"/>
          </ac:spMkLst>
        </pc:spChg>
        <pc:picChg chg="add mod">
          <ac:chgData name="Jeya Raman S" userId="71fa9daaf00f5e15" providerId="LiveId" clId="{AC604645-AE57-45CF-896A-D1089693D0E6}" dt="2024-08-10T06:26:58.351" v="6876" actId="14100"/>
          <ac:picMkLst>
            <pc:docMk/>
            <pc:sldMk cId="317419746" sldId="325"/>
            <ac:picMk id="4" creationId="{0C18BB9D-E4A9-FE1B-2294-2DA184156573}"/>
          </ac:picMkLst>
        </pc:picChg>
        <pc:picChg chg="del">
          <ac:chgData name="Jeya Raman S" userId="71fa9daaf00f5e15" providerId="LiveId" clId="{AC604645-AE57-45CF-896A-D1089693D0E6}" dt="2024-08-10T06:26:36.293" v="6871" actId="478"/>
          <ac:picMkLst>
            <pc:docMk/>
            <pc:sldMk cId="317419746" sldId="325"/>
            <ac:picMk id="12" creationId="{BDB540C4-752C-49A7-2E81-C50EE7896316}"/>
          </ac:picMkLst>
        </pc:picChg>
      </pc:sldChg>
      <pc:sldChg chg="addSp delSp modSp add mod ord">
        <pc:chgData name="Jeya Raman S" userId="71fa9daaf00f5e15" providerId="LiveId" clId="{AC604645-AE57-45CF-896A-D1089693D0E6}" dt="2024-08-10T06:29:01.907" v="6960" actId="14100"/>
        <pc:sldMkLst>
          <pc:docMk/>
          <pc:sldMk cId="2335312839" sldId="326"/>
        </pc:sldMkLst>
        <pc:spChg chg="mod">
          <ac:chgData name="Jeya Raman S" userId="71fa9daaf00f5e15" providerId="LiveId" clId="{AC604645-AE57-45CF-896A-D1089693D0E6}" dt="2024-08-10T06:28:24.055" v="6952" actId="20577"/>
          <ac:spMkLst>
            <pc:docMk/>
            <pc:sldMk cId="2335312839" sldId="326"/>
            <ac:spMk id="10" creationId="{00000000-0000-0000-0000-000000000000}"/>
          </ac:spMkLst>
        </pc:spChg>
        <pc:picChg chg="add mod">
          <ac:chgData name="Jeya Raman S" userId="71fa9daaf00f5e15" providerId="LiveId" clId="{AC604645-AE57-45CF-896A-D1089693D0E6}" dt="2024-08-10T06:29:01.907" v="6960" actId="14100"/>
          <ac:picMkLst>
            <pc:docMk/>
            <pc:sldMk cId="2335312839" sldId="326"/>
            <ac:picMk id="3" creationId="{C307E33C-0572-B24B-A8AB-54F1F2F4E42E}"/>
          </ac:picMkLst>
        </pc:picChg>
        <pc:picChg chg="del">
          <ac:chgData name="Jeya Raman S" userId="71fa9daaf00f5e15" providerId="LiveId" clId="{AC604645-AE57-45CF-896A-D1089693D0E6}" dt="2024-08-10T06:28:31.115" v="6953" actId="478"/>
          <ac:picMkLst>
            <pc:docMk/>
            <pc:sldMk cId="2335312839" sldId="326"/>
            <ac:picMk id="14" creationId="{363F3F1B-1FD8-4DF3-5A7A-45B14D3830D6}"/>
          </ac:picMkLst>
        </pc:picChg>
      </pc:sldChg>
      <pc:sldChg chg="addSp delSp modSp add mod ord">
        <pc:chgData name="Jeya Raman S" userId="71fa9daaf00f5e15" providerId="LiveId" clId="{AC604645-AE57-45CF-896A-D1089693D0E6}" dt="2024-08-10T06:29:27.686" v="6966"/>
        <pc:sldMkLst>
          <pc:docMk/>
          <pc:sldMk cId="3050236178" sldId="327"/>
        </pc:sldMkLst>
        <pc:spChg chg="mod">
          <ac:chgData name="Jeya Raman S" userId="71fa9daaf00f5e15" providerId="LiveId" clId="{AC604645-AE57-45CF-896A-D1089693D0E6}" dt="2024-08-10T06:28:09.822" v="6919" actId="20577"/>
          <ac:spMkLst>
            <pc:docMk/>
            <pc:sldMk cId="3050236178" sldId="327"/>
            <ac:spMk id="10" creationId="{00000000-0000-0000-0000-000000000000}"/>
          </ac:spMkLst>
        </pc:spChg>
        <pc:spChg chg="mod">
          <ac:chgData name="Jeya Raman S" userId="71fa9daaf00f5e15" providerId="LiveId" clId="{AC604645-AE57-45CF-896A-D1089693D0E6}" dt="2024-08-10T06:29:27.686" v="6966"/>
          <ac:spMkLst>
            <pc:docMk/>
            <pc:sldMk cId="3050236178" sldId="327"/>
            <ac:spMk id="14" creationId="{CAEEE1BC-8251-28F7-ACA8-9A7741728AB9}"/>
          </ac:spMkLst>
        </pc:spChg>
        <pc:picChg chg="del">
          <ac:chgData name="Jeya Raman S" userId="71fa9daaf00f5e15" providerId="LiveId" clId="{AC604645-AE57-45CF-896A-D1089693D0E6}" dt="2024-08-10T06:29:06.559" v="6961" actId="478"/>
          <ac:picMkLst>
            <pc:docMk/>
            <pc:sldMk cId="3050236178" sldId="327"/>
            <ac:picMk id="4" creationId="{0C18BB9D-E4A9-FE1B-2294-2DA184156573}"/>
          </ac:picMkLst>
        </pc:picChg>
        <pc:picChg chg="add mod">
          <ac:chgData name="Jeya Raman S" userId="71fa9daaf00f5e15" providerId="LiveId" clId="{AC604645-AE57-45CF-896A-D1089693D0E6}" dt="2024-08-10T06:29:16.065" v="6965" actId="1076"/>
          <ac:picMkLst>
            <pc:docMk/>
            <pc:sldMk cId="3050236178" sldId="327"/>
            <ac:picMk id="12" creationId="{AFAE2658-9D74-0C1C-857F-33B26FCC62CF}"/>
          </ac:picMkLst>
        </pc:picChg>
      </pc:sldChg>
      <pc:sldChg chg="modSp add mod ord">
        <pc:chgData name="Jeya Raman S" userId="71fa9daaf00f5e15" providerId="LiveId" clId="{AC604645-AE57-45CF-896A-D1089693D0E6}" dt="2024-08-10T06:30:16.558" v="6988" actId="20577"/>
        <pc:sldMkLst>
          <pc:docMk/>
          <pc:sldMk cId="1361869896" sldId="328"/>
        </pc:sldMkLst>
        <pc:spChg chg="mod">
          <ac:chgData name="Jeya Raman S" userId="71fa9daaf00f5e15" providerId="LiveId" clId="{AC604645-AE57-45CF-896A-D1089693D0E6}" dt="2024-08-10T06:30:16.558" v="6988" actId="20577"/>
          <ac:spMkLst>
            <pc:docMk/>
            <pc:sldMk cId="1361869896" sldId="328"/>
            <ac:spMk id="18" creationId="{00000000-0000-0000-0000-000000000000}"/>
          </ac:spMkLst>
        </pc:spChg>
      </pc:sldChg>
      <pc:sldChg chg="add del">
        <pc:chgData name="Jeya Raman S" userId="71fa9daaf00f5e15" providerId="LiveId" clId="{AC604645-AE57-45CF-896A-D1089693D0E6}" dt="2024-08-10T06:31:33.888" v="6990" actId="47"/>
        <pc:sldMkLst>
          <pc:docMk/>
          <pc:sldMk cId="1052854119" sldId="329"/>
        </pc:sldMkLst>
      </pc:sldChg>
      <pc:sldChg chg="addSp delSp modSp add mod ord">
        <pc:chgData name="Jeya Raman S" userId="71fa9daaf00f5e15" providerId="LiveId" clId="{AC604645-AE57-45CF-896A-D1089693D0E6}" dt="2024-08-10T06:38:34.676" v="7094" actId="1076"/>
        <pc:sldMkLst>
          <pc:docMk/>
          <pc:sldMk cId="3489913622" sldId="329"/>
        </pc:sldMkLst>
        <pc:spChg chg="del">
          <ac:chgData name="Jeya Raman S" userId="71fa9daaf00f5e15" providerId="LiveId" clId="{AC604645-AE57-45CF-896A-D1089693D0E6}" dt="2024-08-10T06:31:55.340" v="6994" actId="478"/>
          <ac:spMkLst>
            <pc:docMk/>
            <pc:sldMk cId="3489913622" sldId="329"/>
            <ac:spMk id="2" creationId="{00000000-0000-0000-0000-000000000000}"/>
          </ac:spMkLst>
        </pc:spChg>
        <pc:spChg chg="mod topLvl">
          <ac:chgData name="Jeya Raman S" userId="71fa9daaf00f5e15" providerId="LiveId" clId="{AC604645-AE57-45CF-896A-D1089693D0E6}" dt="2024-08-10T06:38:34.676" v="7094" actId="1076"/>
          <ac:spMkLst>
            <pc:docMk/>
            <pc:sldMk cId="3489913622" sldId="329"/>
            <ac:spMk id="14" creationId="{F3833B12-9B98-538F-A747-2BC10F6C8C85}"/>
          </ac:spMkLst>
        </pc:spChg>
        <pc:spChg chg="del">
          <ac:chgData name="Jeya Raman S" userId="71fa9daaf00f5e15" providerId="LiveId" clId="{AC604645-AE57-45CF-896A-D1089693D0E6}" dt="2024-08-10T06:31:57.388" v="6995" actId="478"/>
          <ac:spMkLst>
            <pc:docMk/>
            <pc:sldMk cId="3489913622" sldId="329"/>
            <ac:spMk id="15" creationId="{00000000-0000-0000-0000-000000000000}"/>
          </ac:spMkLst>
        </pc:spChg>
        <pc:spChg chg="del mod topLvl">
          <ac:chgData name="Jeya Raman S" userId="71fa9daaf00f5e15" providerId="LiveId" clId="{AC604645-AE57-45CF-896A-D1089693D0E6}" dt="2024-08-10T06:34:58.029" v="7012" actId="21"/>
          <ac:spMkLst>
            <pc:docMk/>
            <pc:sldMk cId="3489913622" sldId="329"/>
            <ac:spMk id="16" creationId="{035FE412-88EC-40F5-3E66-5C3D91119E5D}"/>
          </ac:spMkLst>
        </pc:spChg>
        <pc:spChg chg="add mod">
          <ac:chgData name="Jeya Raman S" userId="71fa9daaf00f5e15" providerId="LiveId" clId="{AC604645-AE57-45CF-896A-D1089693D0E6}" dt="2024-08-10T06:35:32.879" v="7018" actId="21"/>
          <ac:spMkLst>
            <pc:docMk/>
            <pc:sldMk cId="3489913622" sldId="329"/>
            <ac:spMk id="17" creationId="{035FE412-88EC-40F5-3E66-5C3D91119E5D}"/>
          </ac:spMkLst>
        </pc:spChg>
        <pc:spChg chg="del">
          <ac:chgData name="Jeya Raman S" userId="71fa9daaf00f5e15" providerId="LiveId" clId="{AC604645-AE57-45CF-896A-D1089693D0E6}" dt="2024-08-10T06:32:04.422" v="6996" actId="21"/>
          <ac:spMkLst>
            <pc:docMk/>
            <pc:sldMk cId="3489913622" sldId="329"/>
            <ac:spMk id="18" creationId="{00000000-0000-0000-0000-000000000000}"/>
          </ac:spMkLst>
        </pc:spChg>
        <pc:grpChg chg="mod">
          <ac:chgData name="Jeya Raman S" userId="71fa9daaf00f5e15" providerId="LiveId" clId="{AC604645-AE57-45CF-896A-D1089693D0E6}" dt="2024-08-10T06:37:43.866" v="7090" actId="1076"/>
          <ac:grpSpMkLst>
            <pc:docMk/>
            <pc:sldMk cId="3489913622" sldId="329"/>
            <ac:grpSpMk id="5" creationId="{00000000-0000-0000-0000-000000000000}"/>
          </ac:grpSpMkLst>
        </pc:grpChg>
        <pc:grpChg chg="add del mod">
          <ac:chgData name="Jeya Raman S" userId="71fa9daaf00f5e15" providerId="LiveId" clId="{AC604645-AE57-45CF-896A-D1089693D0E6}" dt="2024-08-10T06:34:58.029" v="7012" actId="21"/>
          <ac:grpSpMkLst>
            <pc:docMk/>
            <pc:sldMk cId="3489913622" sldId="329"/>
            <ac:grpSpMk id="13" creationId="{79CFC274-4D68-05DE-11CD-16BAB63BE253}"/>
          </ac:grpSpMkLst>
        </pc:grpChg>
        <pc:picChg chg="add mod">
          <ac:chgData name="Jeya Raman S" userId="71fa9daaf00f5e15" providerId="LiveId" clId="{AC604645-AE57-45CF-896A-D1089693D0E6}" dt="2024-08-10T06:38:15.041" v="7093" actId="1076"/>
          <ac:picMkLst>
            <pc:docMk/>
            <pc:sldMk cId="3489913622" sldId="329"/>
            <ac:picMk id="12" creationId="{41FF3328-D2B8-4155-5B31-BAFB1730AC28}"/>
          </ac:picMkLst>
        </pc:picChg>
      </pc:sldChg>
      <pc:sldChg chg="addSp delSp modSp add mod">
        <pc:chgData name="Jeya Raman S" userId="71fa9daaf00f5e15" providerId="LiveId" clId="{AC604645-AE57-45CF-896A-D1089693D0E6}" dt="2024-08-10T06:39:38.170" v="7119" actId="1076"/>
        <pc:sldMkLst>
          <pc:docMk/>
          <pc:sldMk cId="2602997623" sldId="330"/>
        </pc:sldMkLst>
        <pc:spChg chg="mod">
          <ac:chgData name="Jeya Raman S" userId="71fa9daaf00f5e15" providerId="LiveId" clId="{AC604645-AE57-45CF-896A-D1089693D0E6}" dt="2024-08-10T06:38:57.491" v="7110" actId="20577"/>
          <ac:spMkLst>
            <pc:docMk/>
            <pc:sldMk cId="2602997623" sldId="330"/>
            <ac:spMk id="14" creationId="{F3833B12-9B98-538F-A747-2BC10F6C8C85}"/>
          </ac:spMkLst>
        </pc:spChg>
        <pc:picChg chg="add mod">
          <ac:chgData name="Jeya Raman S" userId="71fa9daaf00f5e15" providerId="LiveId" clId="{AC604645-AE57-45CF-896A-D1089693D0E6}" dt="2024-08-10T06:39:38.170" v="7119" actId="1076"/>
          <ac:picMkLst>
            <pc:docMk/>
            <pc:sldMk cId="2602997623" sldId="330"/>
            <ac:picMk id="2" creationId="{282F42F0-E5A7-E9EC-6F3E-95D2C5A3D193}"/>
          </ac:picMkLst>
        </pc:picChg>
        <pc:picChg chg="del">
          <ac:chgData name="Jeya Raman S" userId="71fa9daaf00f5e15" providerId="LiveId" clId="{AC604645-AE57-45CF-896A-D1089693D0E6}" dt="2024-08-10T06:39:02.323" v="7111" actId="478"/>
          <ac:picMkLst>
            <pc:docMk/>
            <pc:sldMk cId="2602997623" sldId="330"/>
            <ac:picMk id="12" creationId="{41FF3328-D2B8-4155-5B31-BAFB1730AC28}"/>
          </ac:picMkLst>
        </pc:picChg>
      </pc:sldChg>
      <pc:sldChg chg="addSp delSp modSp add mod ord">
        <pc:chgData name="Jeya Raman S" userId="71fa9daaf00f5e15" providerId="LiveId" clId="{AC604645-AE57-45CF-896A-D1089693D0E6}" dt="2024-08-10T06:41:58.555" v="7207" actId="1076"/>
        <pc:sldMkLst>
          <pc:docMk/>
          <pc:sldMk cId="1799411095" sldId="331"/>
        </pc:sldMkLst>
        <pc:spChg chg="mod">
          <ac:chgData name="Jeya Raman S" userId="71fa9daaf00f5e15" providerId="LiveId" clId="{AC604645-AE57-45CF-896A-D1089693D0E6}" dt="2024-08-10T06:40:46.660" v="7195" actId="20577"/>
          <ac:spMkLst>
            <pc:docMk/>
            <pc:sldMk cId="1799411095" sldId="331"/>
            <ac:spMk id="10" creationId="{00000000-0000-0000-0000-000000000000}"/>
          </ac:spMkLst>
        </pc:spChg>
        <pc:spChg chg="mod">
          <ac:chgData name="Jeya Raman S" userId="71fa9daaf00f5e15" providerId="LiveId" clId="{AC604645-AE57-45CF-896A-D1089693D0E6}" dt="2024-08-10T06:41:58.555" v="7207" actId="1076"/>
          <ac:spMkLst>
            <pc:docMk/>
            <pc:sldMk cId="1799411095" sldId="331"/>
            <ac:spMk id="14" creationId="{CAEEE1BC-8251-28F7-ACA8-9A7741728AB9}"/>
          </ac:spMkLst>
        </pc:spChg>
        <pc:picChg chg="add mod">
          <ac:chgData name="Jeya Raman S" userId="71fa9daaf00f5e15" providerId="LiveId" clId="{AC604645-AE57-45CF-896A-D1089693D0E6}" dt="2024-08-10T06:41:45.623" v="7206" actId="14100"/>
          <ac:picMkLst>
            <pc:docMk/>
            <pc:sldMk cId="1799411095" sldId="331"/>
            <ac:picMk id="4" creationId="{70238F69-F1C1-4E2F-08A5-56B264E61679}"/>
          </ac:picMkLst>
        </pc:picChg>
        <pc:picChg chg="del">
          <ac:chgData name="Jeya Raman S" userId="71fa9daaf00f5e15" providerId="LiveId" clId="{AC604645-AE57-45CF-896A-D1089693D0E6}" dt="2024-08-10T06:40:49.333" v="7196" actId="478"/>
          <ac:picMkLst>
            <pc:docMk/>
            <pc:sldMk cId="1799411095" sldId="331"/>
            <ac:picMk id="12" creationId="{AFAE2658-9D74-0C1C-857F-33B26FCC62CF}"/>
          </ac:picMkLst>
        </pc:picChg>
      </pc:sldChg>
      <pc:sldChg chg="modSp add mod">
        <pc:chgData name="Jeya Raman S" userId="71fa9daaf00f5e15" providerId="LiveId" clId="{AC604645-AE57-45CF-896A-D1089693D0E6}" dt="2024-08-10T06:43:33.389" v="7218" actId="1076"/>
        <pc:sldMkLst>
          <pc:docMk/>
          <pc:sldMk cId="3071103611" sldId="332"/>
        </pc:sldMkLst>
        <pc:spChg chg="mod">
          <ac:chgData name="Jeya Raman S" userId="71fa9daaf00f5e15" providerId="LiveId" clId="{AC604645-AE57-45CF-896A-D1089693D0E6}" dt="2024-08-10T06:43:33.389" v="7218" actId="1076"/>
          <ac:spMkLst>
            <pc:docMk/>
            <pc:sldMk cId="3071103611" sldId="332"/>
            <ac:spMk id="14" creationId="{CAEEE1BC-8251-28F7-ACA8-9A7741728AB9}"/>
          </ac:spMkLst>
        </pc:spChg>
        <pc:grpChg chg="mod">
          <ac:chgData name="Jeya Raman S" userId="71fa9daaf00f5e15" providerId="LiveId" clId="{AC604645-AE57-45CF-896A-D1089693D0E6}" dt="2024-08-10T06:43:24.265" v="7217" actId="1076"/>
          <ac:grpSpMkLst>
            <pc:docMk/>
            <pc:sldMk cId="3071103611" sldId="332"/>
            <ac:grpSpMk id="8" creationId="{00000000-0000-0000-0000-000000000000}"/>
          </ac:grpSpMkLst>
        </pc:grpChg>
      </pc:sldChg>
      <pc:sldChg chg="modSp add mod">
        <pc:chgData name="Jeya Raman S" userId="71fa9daaf00f5e15" providerId="LiveId" clId="{AC604645-AE57-45CF-896A-D1089693D0E6}" dt="2024-08-10T06:43:54.005" v="7221"/>
        <pc:sldMkLst>
          <pc:docMk/>
          <pc:sldMk cId="2205059701" sldId="333"/>
        </pc:sldMkLst>
        <pc:spChg chg="mod">
          <ac:chgData name="Jeya Raman S" userId="71fa9daaf00f5e15" providerId="LiveId" clId="{AC604645-AE57-45CF-896A-D1089693D0E6}" dt="2024-08-10T06:43:54.005" v="7221"/>
          <ac:spMkLst>
            <pc:docMk/>
            <pc:sldMk cId="2205059701" sldId="333"/>
            <ac:spMk id="14" creationId="{CAEEE1BC-8251-28F7-ACA8-9A7741728AB9}"/>
          </ac:spMkLst>
        </pc:spChg>
      </pc:sldChg>
      <pc:sldChg chg="modSp add mod">
        <pc:chgData name="Jeya Raman S" userId="71fa9daaf00f5e15" providerId="LiveId" clId="{AC604645-AE57-45CF-896A-D1089693D0E6}" dt="2024-08-10T06:44:34.506" v="7225" actId="5793"/>
        <pc:sldMkLst>
          <pc:docMk/>
          <pc:sldMk cId="3313200947" sldId="334"/>
        </pc:sldMkLst>
        <pc:spChg chg="mod">
          <ac:chgData name="Jeya Raman S" userId="71fa9daaf00f5e15" providerId="LiveId" clId="{AC604645-AE57-45CF-896A-D1089693D0E6}" dt="2024-08-10T06:44:34.506" v="7225" actId="5793"/>
          <ac:spMkLst>
            <pc:docMk/>
            <pc:sldMk cId="3313200947" sldId="334"/>
            <ac:spMk id="14" creationId="{CAEEE1BC-8251-28F7-ACA8-9A7741728AB9}"/>
          </ac:spMkLst>
        </pc:spChg>
      </pc:sldChg>
      <pc:sldChg chg="addSp delSp modSp add mod">
        <pc:chgData name="Jeya Raman S" userId="71fa9daaf00f5e15" providerId="LiveId" clId="{AC604645-AE57-45CF-896A-D1089693D0E6}" dt="2024-08-10T06:49:26.774" v="7260" actId="1076"/>
        <pc:sldMkLst>
          <pc:docMk/>
          <pc:sldMk cId="2270883862" sldId="335"/>
        </pc:sldMkLst>
        <pc:spChg chg="mod">
          <ac:chgData name="Jeya Raman S" userId="71fa9daaf00f5e15" providerId="LiveId" clId="{AC604645-AE57-45CF-896A-D1089693D0E6}" dt="2024-08-10T06:45:46.815" v="7241" actId="20577"/>
          <ac:spMkLst>
            <pc:docMk/>
            <pc:sldMk cId="2270883862" sldId="335"/>
            <ac:spMk id="10" creationId="{00000000-0000-0000-0000-000000000000}"/>
          </ac:spMkLst>
        </pc:spChg>
        <pc:spChg chg="mod">
          <ac:chgData name="Jeya Raman S" userId="71fa9daaf00f5e15" providerId="LiveId" clId="{AC604645-AE57-45CF-896A-D1089693D0E6}" dt="2024-08-10T06:49:26.774" v="7260" actId="1076"/>
          <ac:spMkLst>
            <pc:docMk/>
            <pc:sldMk cId="2270883862" sldId="335"/>
            <ac:spMk id="14" creationId="{CAEEE1BC-8251-28F7-ACA8-9A7741728AB9}"/>
          </ac:spMkLst>
        </pc:spChg>
        <pc:picChg chg="del">
          <ac:chgData name="Jeya Raman S" userId="71fa9daaf00f5e15" providerId="LiveId" clId="{AC604645-AE57-45CF-896A-D1089693D0E6}" dt="2024-08-10T06:45:50.069" v="7242" actId="478"/>
          <ac:picMkLst>
            <pc:docMk/>
            <pc:sldMk cId="2270883862" sldId="335"/>
            <ac:picMk id="4" creationId="{70238F69-F1C1-4E2F-08A5-56B264E61679}"/>
          </ac:picMkLst>
        </pc:picChg>
        <pc:picChg chg="add mod">
          <ac:chgData name="Jeya Raman S" userId="71fa9daaf00f5e15" providerId="LiveId" clId="{AC604645-AE57-45CF-896A-D1089693D0E6}" dt="2024-08-10T06:49:14.838" v="7258" actId="1076"/>
          <ac:picMkLst>
            <pc:docMk/>
            <pc:sldMk cId="2270883862" sldId="335"/>
            <ac:picMk id="12" creationId="{2EE95FC7-39B6-F4D2-50FC-A713638BB078}"/>
          </ac:picMkLst>
        </pc:picChg>
      </pc:sldChg>
      <pc:sldChg chg="modSp add mod">
        <pc:chgData name="Jeya Raman S" userId="71fa9daaf00f5e15" providerId="LiveId" clId="{AC604645-AE57-45CF-896A-D1089693D0E6}" dt="2024-08-10T06:55:59.241" v="7265" actId="1076"/>
        <pc:sldMkLst>
          <pc:docMk/>
          <pc:sldMk cId="3993172710" sldId="336"/>
        </pc:sldMkLst>
        <pc:spChg chg="mod">
          <ac:chgData name="Jeya Raman S" userId="71fa9daaf00f5e15" providerId="LiveId" clId="{AC604645-AE57-45CF-896A-D1089693D0E6}" dt="2024-08-10T06:55:59.241" v="7265" actId="1076"/>
          <ac:spMkLst>
            <pc:docMk/>
            <pc:sldMk cId="3993172710" sldId="336"/>
            <ac:spMk id="14" creationId="{CAEEE1BC-8251-28F7-ACA8-9A7741728AB9}"/>
          </ac:spMkLst>
        </pc:spChg>
      </pc:sldChg>
      <pc:sldChg chg="modSp add mod">
        <pc:chgData name="Jeya Raman S" userId="71fa9daaf00f5e15" providerId="LiveId" clId="{AC604645-AE57-45CF-896A-D1089693D0E6}" dt="2024-08-10T06:57:23.848" v="7274" actId="1076"/>
        <pc:sldMkLst>
          <pc:docMk/>
          <pc:sldMk cId="2395330650" sldId="337"/>
        </pc:sldMkLst>
        <pc:spChg chg="mod">
          <ac:chgData name="Jeya Raman S" userId="71fa9daaf00f5e15" providerId="LiveId" clId="{AC604645-AE57-45CF-896A-D1089693D0E6}" dt="2024-08-10T06:57:23.848" v="7274" actId="1076"/>
          <ac:spMkLst>
            <pc:docMk/>
            <pc:sldMk cId="2395330650" sldId="337"/>
            <ac:spMk id="14" creationId="{CAEEE1BC-8251-28F7-ACA8-9A7741728AB9}"/>
          </ac:spMkLst>
        </pc:spChg>
      </pc:sldChg>
      <pc:sldChg chg="modSp add mod">
        <pc:chgData name="Jeya Raman S" userId="71fa9daaf00f5e15" providerId="LiveId" clId="{AC604645-AE57-45CF-896A-D1089693D0E6}" dt="2024-08-10T06:58:17.223" v="7278" actId="255"/>
        <pc:sldMkLst>
          <pc:docMk/>
          <pc:sldMk cId="3053425154" sldId="338"/>
        </pc:sldMkLst>
        <pc:spChg chg="mod">
          <ac:chgData name="Jeya Raman S" userId="71fa9daaf00f5e15" providerId="LiveId" clId="{AC604645-AE57-45CF-896A-D1089693D0E6}" dt="2024-08-10T06:58:17.223" v="7278" actId="255"/>
          <ac:spMkLst>
            <pc:docMk/>
            <pc:sldMk cId="3053425154" sldId="338"/>
            <ac:spMk id="14" creationId="{CAEEE1BC-8251-28F7-ACA8-9A7741728AB9}"/>
          </ac:spMkLst>
        </pc:spChg>
      </pc:sldChg>
      <pc:sldChg chg="modSp add mod ord">
        <pc:chgData name="Jeya Raman S" userId="71fa9daaf00f5e15" providerId="LiveId" clId="{AC604645-AE57-45CF-896A-D1089693D0E6}" dt="2024-08-10T07:01:08.642" v="7300" actId="20577"/>
        <pc:sldMkLst>
          <pc:docMk/>
          <pc:sldMk cId="1491025621" sldId="339"/>
        </pc:sldMkLst>
        <pc:spChg chg="mod">
          <ac:chgData name="Jeya Raman S" userId="71fa9daaf00f5e15" providerId="LiveId" clId="{AC604645-AE57-45CF-896A-D1089693D0E6}" dt="2024-08-10T07:01:08.642" v="7300" actId="20577"/>
          <ac:spMkLst>
            <pc:docMk/>
            <pc:sldMk cId="1491025621" sldId="339"/>
            <ac:spMk id="18" creationId="{00000000-0000-0000-0000-000000000000}"/>
          </ac:spMkLst>
        </pc:spChg>
      </pc:sldChg>
      <pc:sldChg chg="delSp modSp add mod ord">
        <pc:chgData name="Jeya Raman S" userId="71fa9daaf00f5e15" providerId="LiveId" clId="{AC604645-AE57-45CF-896A-D1089693D0E6}" dt="2024-08-10T07:11:37.424" v="7432" actId="20577"/>
        <pc:sldMkLst>
          <pc:docMk/>
          <pc:sldMk cId="1310493619" sldId="340"/>
        </pc:sldMkLst>
        <pc:spChg chg="del">
          <ac:chgData name="Jeya Raman S" userId="71fa9daaf00f5e15" providerId="LiveId" clId="{AC604645-AE57-45CF-896A-D1089693D0E6}" dt="2024-08-10T07:08:08.575" v="7307" actId="478"/>
          <ac:spMkLst>
            <pc:docMk/>
            <pc:sldMk cId="1310493619" sldId="340"/>
            <ac:spMk id="2" creationId="{00000000-0000-0000-0000-000000000000}"/>
          </ac:spMkLst>
        </pc:spChg>
        <pc:spChg chg="del">
          <ac:chgData name="Jeya Raman S" userId="71fa9daaf00f5e15" providerId="LiveId" clId="{AC604645-AE57-45CF-896A-D1089693D0E6}" dt="2024-08-10T07:08:05.483" v="7306" actId="478"/>
          <ac:spMkLst>
            <pc:docMk/>
            <pc:sldMk cId="1310493619" sldId="340"/>
            <ac:spMk id="3" creationId="{00000000-0000-0000-0000-000000000000}"/>
          </ac:spMkLst>
        </pc:spChg>
        <pc:spChg chg="mod">
          <ac:chgData name="Jeya Raman S" userId="71fa9daaf00f5e15" providerId="LiveId" clId="{AC604645-AE57-45CF-896A-D1089693D0E6}" dt="2024-08-10T07:08:18.349" v="7309" actId="14100"/>
          <ac:spMkLst>
            <pc:docMk/>
            <pc:sldMk cId="1310493619" sldId="340"/>
            <ac:spMk id="6" creationId="{00000000-0000-0000-0000-000000000000}"/>
          </ac:spMkLst>
        </pc:spChg>
        <pc:spChg chg="mod">
          <ac:chgData name="Jeya Raman S" userId="71fa9daaf00f5e15" providerId="LiveId" clId="{AC604645-AE57-45CF-896A-D1089693D0E6}" dt="2024-08-10T07:10:09.371" v="7426" actId="20577"/>
          <ac:spMkLst>
            <pc:docMk/>
            <pc:sldMk cId="1310493619" sldId="340"/>
            <ac:spMk id="10" creationId="{00000000-0000-0000-0000-000000000000}"/>
          </ac:spMkLst>
        </pc:spChg>
        <pc:spChg chg="del">
          <ac:chgData name="Jeya Raman S" userId="71fa9daaf00f5e15" providerId="LiveId" clId="{AC604645-AE57-45CF-896A-D1089693D0E6}" dt="2024-08-10T07:08:11.258" v="7308" actId="478"/>
          <ac:spMkLst>
            <pc:docMk/>
            <pc:sldMk cId="1310493619" sldId="340"/>
            <ac:spMk id="11" creationId="{00000000-0000-0000-0000-000000000000}"/>
          </ac:spMkLst>
        </pc:spChg>
        <pc:spChg chg="mod">
          <ac:chgData name="Jeya Raman S" userId="71fa9daaf00f5e15" providerId="LiveId" clId="{AC604645-AE57-45CF-896A-D1089693D0E6}" dt="2024-08-10T07:11:37.424" v="7432" actId="20577"/>
          <ac:spMkLst>
            <pc:docMk/>
            <pc:sldMk cId="1310493619" sldId="340"/>
            <ac:spMk id="14" creationId="{CAEEE1BC-8251-28F7-ACA8-9A7741728AB9}"/>
          </ac:spMkLst>
        </pc:spChg>
      </pc:sldChg>
      <pc:sldChg chg="modSp add mod">
        <pc:chgData name="Jeya Raman S" userId="71fa9daaf00f5e15" providerId="LiveId" clId="{AC604645-AE57-45CF-896A-D1089693D0E6}" dt="2024-08-10T07:11:23.631" v="7430" actId="1076"/>
        <pc:sldMkLst>
          <pc:docMk/>
          <pc:sldMk cId="239734400" sldId="341"/>
        </pc:sldMkLst>
        <pc:spChg chg="mod">
          <ac:chgData name="Jeya Raman S" userId="71fa9daaf00f5e15" providerId="LiveId" clId="{AC604645-AE57-45CF-896A-D1089693D0E6}" dt="2024-08-10T07:11:23.631" v="7430" actId="1076"/>
          <ac:spMkLst>
            <pc:docMk/>
            <pc:sldMk cId="239734400" sldId="341"/>
            <ac:spMk id="14" creationId="{CAEEE1BC-8251-28F7-ACA8-9A7741728AB9}"/>
          </ac:spMkLst>
        </pc:spChg>
      </pc:sldChg>
      <pc:sldChg chg="modSp add mod">
        <pc:chgData name="Jeya Raman S" userId="71fa9daaf00f5e15" providerId="LiveId" clId="{AC604645-AE57-45CF-896A-D1089693D0E6}" dt="2024-08-10T07:12:21.029" v="7435" actId="13926"/>
        <pc:sldMkLst>
          <pc:docMk/>
          <pc:sldMk cId="288578222" sldId="342"/>
        </pc:sldMkLst>
        <pc:spChg chg="mod">
          <ac:chgData name="Jeya Raman S" userId="71fa9daaf00f5e15" providerId="LiveId" clId="{AC604645-AE57-45CF-896A-D1089693D0E6}" dt="2024-08-10T07:12:21.029" v="7435" actId="13926"/>
          <ac:spMkLst>
            <pc:docMk/>
            <pc:sldMk cId="288578222" sldId="342"/>
            <ac:spMk id="14" creationId="{CAEEE1BC-8251-28F7-ACA8-9A7741728AB9}"/>
          </ac:spMkLst>
        </pc:spChg>
      </pc:sldChg>
      <pc:sldChg chg="modSp add mod">
        <pc:chgData name="Jeya Raman S" userId="71fa9daaf00f5e15" providerId="LiveId" clId="{AC604645-AE57-45CF-896A-D1089693D0E6}" dt="2024-08-10T07:13:30.697" v="7441" actId="2710"/>
        <pc:sldMkLst>
          <pc:docMk/>
          <pc:sldMk cId="2236699988" sldId="343"/>
        </pc:sldMkLst>
        <pc:spChg chg="mod">
          <ac:chgData name="Jeya Raman S" userId="71fa9daaf00f5e15" providerId="LiveId" clId="{AC604645-AE57-45CF-896A-D1089693D0E6}" dt="2024-08-10T07:13:30.697" v="7441" actId="2710"/>
          <ac:spMkLst>
            <pc:docMk/>
            <pc:sldMk cId="2236699988" sldId="343"/>
            <ac:spMk id="14" creationId="{CAEEE1BC-8251-28F7-ACA8-9A7741728AB9}"/>
          </ac:spMkLst>
        </pc:spChg>
      </pc:sldChg>
      <pc:sldChg chg="modSp add mod">
        <pc:chgData name="Jeya Raman S" userId="71fa9daaf00f5e15" providerId="LiveId" clId="{AC604645-AE57-45CF-896A-D1089693D0E6}" dt="2024-08-10T07:14:15.848" v="7444" actId="13926"/>
        <pc:sldMkLst>
          <pc:docMk/>
          <pc:sldMk cId="4235643230" sldId="344"/>
        </pc:sldMkLst>
        <pc:spChg chg="mod">
          <ac:chgData name="Jeya Raman S" userId="71fa9daaf00f5e15" providerId="LiveId" clId="{AC604645-AE57-45CF-896A-D1089693D0E6}" dt="2024-08-10T07:14:15.848" v="7444" actId="13926"/>
          <ac:spMkLst>
            <pc:docMk/>
            <pc:sldMk cId="4235643230" sldId="344"/>
            <ac:spMk id="14" creationId="{CAEEE1BC-8251-28F7-ACA8-9A7741728AB9}"/>
          </ac:spMkLst>
        </pc:spChg>
      </pc:sldChg>
      <pc:sldChg chg="modSp add mod">
        <pc:chgData name="Jeya Raman S" userId="71fa9daaf00f5e15" providerId="LiveId" clId="{AC604645-AE57-45CF-896A-D1089693D0E6}" dt="2024-08-10T07:15:04.700" v="7449" actId="1076"/>
        <pc:sldMkLst>
          <pc:docMk/>
          <pc:sldMk cId="1989020993" sldId="345"/>
        </pc:sldMkLst>
        <pc:spChg chg="mod">
          <ac:chgData name="Jeya Raman S" userId="71fa9daaf00f5e15" providerId="LiveId" clId="{AC604645-AE57-45CF-896A-D1089693D0E6}" dt="2024-08-10T07:15:04.700" v="7449" actId="1076"/>
          <ac:spMkLst>
            <pc:docMk/>
            <pc:sldMk cId="1989020993" sldId="345"/>
            <ac:spMk id="14" creationId="{CAEEE1BC-8251-28F7-ACA8-9A7741728AB9}"/>
          </ac:spMkLst>
        </pc:spChg>
      </pc:sldChg>
      <pc:sldChg chg="add">
        <pc:chgData name="Jeya Raman S" userId="71fa9daaf00f5e15" providerId="LiveId" clId="{AC604645-AE57-45CF-896A-D1089693D0E6}" dt="2024-08-10T07:16:23.979" v="7450"/>
        <pc:sldMkLst>
          <pc:docMk/>
          <pc:sldMk cId="0" sldId="346"/>
        </pc:sldMkLst>
      </pc:sldChg>
      <pc:sldChg chg="addSp delSp modSp add mod ord">
        <pc:chgData name="Jeya Raman S" userId="71fa9daaf00f5e15" providerId="LiveId" clId="{AC604645-AE57-45CF-896A-D1089693D0E6}" dt="2024-08-10T07:18:49.558" v="7471" actId="14100"/>
        <pc:sldMkLst>
          <pc:docMk/>
          <pc:sldMk cId="647243956" sldId="347"/>
        </pc:sldMkLst>
        <pc:spChg chg="add del">
          <ac:chgData name="Jeya Raman S" userId="71fa9daaf00f5e15" providerId="LiveId" clId="{AC604645-AE57-45CF-896A-D1089693D0E6}" dt="2024-08-10T07:18:35.118" v="7456" actId="21"/>
          <ac:spMkLst>
            <pc:docMk/>
            <pc:sldMk cId="647243956" sldId="347"/>
            <ac:spMk id="2" creationId="{00000000-0000-0000-0000-000000000000}"/>
          </ac:spMkLst>
        </pc:spChg>
        <pc:spChg chg="del">
          <ac:chgData name="Jeya Raman S" userId="71fa9daaf00f5e15" providerId="LiveId" clId="{AC604645-AE57-45CF-896A-D1089693D0E6}" dt="2024-08-10T07:18:28.682" v="7454" actId="478"/>
          <ac:spMkLst>
            <pc:docMk/>
            <pc:sldMk cId="647243956" sldId="347"/>
            <ac:spMk id="10" creationId="{00000000-0000-0000-0000-000000000000}"/>
          </ac:spMkLst>
        </pc:spChg>
        <pc:spChg chg="del mod">
          <ac:chgData name="Jeya Raman S" userId="71fa9daaf00f5e15" providerId="LiveId" clId="{AC604645-AE57-45CF-896A-D1089693D0E6}" dt="2024-08-10T07:18:40.618" v="7468"/>
          <ac:spMkLst>
            <pc:docMk/>
            <pc:sldMk cId="647243956" sldId="347"/>
            <ac:spMk id="11" creationId="{00000000-0000-0000-0000-000000000000}"/>
          </ac:spMkLst>
        </pc:spChg>
        <pc:picChg chg="mod">
          <ac:chgData name="Jeya Raman S" userId="71fa9daaf00f5e15" providerId="LiveId" clId="{AC604645-AE57-45CF-896A-D1089693D0E6}" dt="2024-08-10T07:18:49.558" v="7471" actId="14100"/>
          <ac:picMkLst>
            <pc:docMk/>
            <pc:sldMk cId="647243956" sldId="347"/>
            <ac:picMk id="14" creationId="{CC46E6DA-5765-8C6A-BE03-C4522E3E180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ACA7-ACB6-CA5A-10B7-BF250E287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0F9658-0C67-6684-F765-A5906E1D7E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F25A3C-4B92-42EF-5983-8DC4F670A8DC}"/>
              </a:ext>
            </a:extLst>
          </p:cNvPr>
          <p:cNvSpPr>
            <a:spLocks noGrp="1"/>
          </p:cNvSpPr>
          <p:nvPr>
            <p:ph type="dt" sz="half" idx="10"/>
          </p:nvPr>
        </p:nvSpPr>
        <p:spPr/>
        <p:txBody>
          <a:bodyPr/>
          <a:lstStyle/>
          <a:p>
            <a:fld id="{59256204-3F6E-4EEA-B066-0C4F80793C89}" type="datetimeFigureOut">
              <a:rPr lang="en-IN" smtClean="0"/>
              <a:t>10-08-2024</a:t>
            </a:fld>
            <a:endParaRPr lang="en-IN"/>
          </a:p>
        </p:txBody>
      </p:sp>
      <p:sp>
        <p:nvSpPr>
          <p:cNvPr id="5" name="Footer Placeholder 4">
            <a:extLst>
              <a:ext uri="{FF2B5EF4-FFF2-40B4-BE49-F238E27FC236}">
                <a16:creationId xmlns:a16="http://schemas.microsoft.com/office/drawing/2014/main" id="{7E693513-EE4E-C289-BC3C-2ED1435C43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D85B7D-22C5-50DE-BFDA-9F580D154582}"/>
              </a:ext>
            </a:extLst>
          </p:cNvPr>
          <p:cNvSpPr>
            <a:spLocks noGrp="1"/>
          </p:cNvSpPr>
          <p:nvPr>
            <p:ph type="sldNum" sz="quarter" idx="12"/>
          </p:nvPr>
        </p:nvSpPr>
        <p:spPr/>
        <p:txBody>
          <a:bodyPr/>
          <a:lstStyle/>
          <a:p>
            <a:fld id="{6B51693C-A2A2-43FD-B0C9-3ACEA159B3CD}" type="slidenum">
              <a:rPr lang="en-IN" smtClean="0"/>
              <a:t>‹#›</a:t>
            </a:fld>
            <a:endParaRPr lang="en-IN"/>
          </a:p>
        </p:txBody>
      </p:sp>
    </p:spTree>
    <p:extLst>
      <p:ext uri="{BB962C8B-B14F-4D97-AF65-F5344CB8AC3E}">
        <p14:creationId xmlns:p14="http://schemas.microsoft.com/office/powerpoint/2010/main" val="180585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E55C-59F0-1997-6E3A-408B4FE8B4B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993017-7B20-F5EF-67A5-F5FBE91C5F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4E01FD-24E3-DED4-C813-0859E6E3349D}"/>
              </a:ext>
            </a:extLst>
          </p:cNvPr>
          <p:cNvSpPr>
            <a:spLocks noGrp="1"/>
          </p:cNvSpPr>
          <p:nvPr>
            <p:ph type="dt" sz="half" idx="10"/>
          </p:nvPr>
        </p:nvSpPr>
        <p:spPr/>
        <p:txBody>
          <a:bodyPr/>
          <a:lstStyle/>
          <a:p>
            <a:fld id="{59256204-3F6E-4EEA-B066-0C4F80793C89}" type="datetimeFigureOut">
              <a:rPr lang="en-IN" smtClean="0"/>
              <a:t>10-08-2024</a:t>
            </a:fld>
            <a:endParaRPr lang="en-IN"/>
          </a:p>
        </p:txBody>
      </p:sp>
      <p:sp>
        <p:nvSpPr>
          <p:cNvPr id="5" name="Footer Placeholder 4">
            <a:extLst>
              <a:ext uri="{FF2B5EF4-FFF2-40B4-BE49-F238E27FC236}">
                <a16:creationId xmlns:a16="http://schemas.microsoft.com/office/drawing/2014/main" id="{A7472734-4E6C-5746-8F3E-E47E684B98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0D646F-4D97-AE17-6BEE-F4EBC897612D}"/>
              </a:ext>
            </a:extLst>
          </p:cNvPr>
          <p:cNvSpPr>
            <a:spLocks noGrp="1"/>
          </p:cNvSpPr>
          <p:nvPr>
            <p:ph type="sldNum" sz="quarter" idx="12"/>
          </p:nvPr>
        </p:nvSpPr>
        <p:spPr/>
        <p:txBody>
          <a:bodyPr/>
          <a:lstStyle/>
          <a:p>
            <a:fld id="{6B51693C-A2A2-43FD-B0C9-3ACEA159B3CD}" type="slidenum">
              <a:rPr lang="en-IN" smtClean="0"/>
              <a:t>‹#›</a:t>
            </a:fld>
            <a:endParaRPr lang="en-IN"/>
          </a:p>
        </p:txBody>
      </p:sp>
    </p:spTree>
    <p:extLst>
      <p:ext uri="{BB962C8B-B14F-4D97-AF65-F5344CB8AC3E}">
        <p14:creationId xmlns:p14="http://schemas.microsoft.com/office/powerpoint/2010/main" val="3847657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5E9729-F4C3-F856-C0FC-13455C51D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12FC11-2F7D-8679-6E5A-7937460B75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39CD6C-C2DD-14C9-8517-0887A1EF74DD}"/>
              </a:ext>
            </a:extLst>
          </p:cNvPr>
          <p:cNvSpPr>
            <a:spLocks noGrp="1"/>
          </p:cNvSpPr>
          <p:nvPr>
            <p:ph type="dt" sz="half" idx="10"/>
          </p:nvPr>
        </p:nvSpPr>
        <p:spPr/>
        <p:txBody>
          <a:bodyPr/>
          <a:lstStyle/>
          <a:p>
            <a:fld id="{59256204-3F6E-4EEA-B066-0C4F80793C89}" type="datetimeFigureOut">
              <a:rPr lang="en-IN" smtClean="0"/>
              <a:t>10-08-2024</a:t>
            </a:fld>
            <a:endParaRPr lang="en-IN"/>
          </a:p>
        </p:txBody>
      </p:sp>
      <p:sp>
        <p:nvSpPr>
          <p:cNvPr id="5" name="Footer Placeholder 4">
            <a:extLst>
              <a:ext uri="{FF2B5EF4-FFF2-40B4-BE49-F238E27FC236}">
                <a16:creationId xmlns:a16="http://schemas.microsoft.com/office/drawing/2014/main" id="{04A021DD-C358-608F-0683-38D391EE76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DD959D-2C09-1837-1960-B9A8AF04656B}"/>
              </a:ext>
            </a:extLst>
          </p:cNvPr>
          <p:cNvSpPr>
            <a:spLocks noGrp="1"/>
          </p:cNvSpPr>
          <p:nvPr>
            <p:ph type="sldNum" sz="quarter" idx="12"/>
          </p:nvPr>
        </p:nvSpPr>
        <p:spPr/>
        <p:txBody>
          <a:bodyPr/>
          <a:lstStyle/>
          <a:p>
            <a:fld id="{6B51693C-A2A2-43FD-B0C9-3ACEA159B3CD}" type="slidenum">
              <a:rPr lang="en-IN" smtClean="0"/>
              <a:t>‹#›</a:t>
            </a:fld>
            <a:endParaRPr lang="en-IN"/>
          </a:p>
        </p:txBody>
      </p:sp>
    </p:spTree>
    <p:extLst>
      <p:ext uri="{BB962C8B-B14F-4D97-AF65-F5344CB8AC3E}">
        <p14:creationId xmlns:p14="http://schemas.microsoft.com/office/powerpoint/2010/main" val="2136682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B956-12D1-8565-CFB2-D11D1B0C2C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F1AF11-48DE-C27E-947A-61DE173B1B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8E9DAE-77DF-832C-475A-866B5CAB793B}"/>
              </a:ext>
            </a:extLst>
          </p:cNvPr>
          <p:cNvSpPr>
            <a:spLocks noGrp="1"/>
          </p:cNvSpPr>
          <p:nvPr>
            <p:ph type="dt" sz="half" idx="10"/>
          </p:nvPr>
        </p:nvSpPr>
        <p:spPr/>
        <p:txBody>
          <a:bodyPr/>
          <a:lstStyle/>
          <a:p>
            <a:fld id="{59256204-3F6E-4EEA-B066-0C4F80793C89}" type="datetimeFigureOut">
              <a:rPr lang="en-IN" smtClean="0"/>
              <a:t>10-08-2024</a:t>
            </a:fld>
            <a:endParaRPr lang="en-IN"/>
          </a:p>
        </p:txBody>
      </p:sp>
      <p:sp>
        <p:nvSpPr>
          <p:cNvPr id="5" name="Footer Placeholder 4">
            <a:extLst>
              <a:ext uri="{FF2B5EF4-FFF2-40B4-BE49-F238E27FC236}">
                <a16:creationId xmlns:a16="http://schemas.microsoft.com/office/drawing/2014/main" id="{3C52DE8F-FEC6-56D8-549E-5861F154EC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F21E97-402C-BCF1-60D1-813AC0140BE3}"/>
              </a:ext>
            </a:extLst>
          </p:cNvPr>
          <p:cNvSpPr>
            <a:spLocks noGrp="1"/>
          </p:cNvSpPr>
          <p:nvPr>
            <p:ph type="sldNum" sz="quarter" idx="12"/>
          </p:nvPr>
        </p:nvSpPr>
        <p:spPr/>
        <p:txBody>
          <a:bodyPr/>
          <a:lstStyle/>
          <a:p>
            <a:fld id="{6B51693C-A2A2-43FD-B0C9-3ACEA159B3CD}" type="slidenum">
              <a:rPr lang="en-IN" smtClean="0"/>
              <a:t>‹#›</a:t>
            </a:fld>
            <a:endParaRPr lang="en-IN"/>
          </a:p>
        </p:txBody>
      </p:sp>
    </p:spTree>
    <p:extLst>
      <p:ext uri="{BB962C8B-B14F-4D97-AF65-F5344CB8AC3E}">
        <p14:creationId xmlns:p14="http://schemas.microsoft.com/office/powerpoint/2010/main" val="6317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6AB1-AF15-2BC8-ECE4-D099CFFAAD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9AA25E3-D8C6-405A-73CD-AB11BD7181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D41CBD-E72D-2E32-3DA7-852EB87A09CE}"/>
              </a:ext>
            </a:extLst>
          </p:cNvPr>
          <p:cNvSpPr>
            <a:spLocks noGrp="1"/>
          </p:cNvSpPr>
          <p:nvPr>
            <p:ph type="dt" sz="half" idx="10"/>
          </p:nvPr>
        </p:nvSpPr>
        <p:spPr/>
        <p:txBody>
          <a:bodyPr/>
          <a:lstStyle/>
          <a:p>
            <a:fld id="{59256204-3F6E-4EEA-B066-0C4F80793C89}" type="datetimeFigureOut">
              <a:rPr lang="en-IN" smtClean="0"/>
              <a:t>10-08-2024</a:t>
            </a:fld>
            <a:endParaRPr lang="en-IN"/>
          </a:p>
        </p:txBody>
      </p:sp>
      <p:sp>
        <p:nvSpPr>
          <p:cNvPr id="5" name="Footer Placeholder 4">
            <a:extLst>
              <a:ext uri="{FF2B5EF4-FFF2-40B4-BE49-F238E27FC236}">
                <a16:creationId xmlns:a16="http://schemas.microsoft.com/office/drawing/2014/main" id="{0989E33B-A549-3283-8BF1-B30D72BB8A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76A41C-7FAE-D1B9-DC7A-F9D390A0E796}"/>
              </a:ext>
            </a:extLst>
          </p:cNvPr>
          <p:cNvSpPr>
            <a:spLocks noGrp="1"/>
          </p:cNvSpPr>
          <p:nvPr>
            <p:ph type="sldNum" sz="quarter" idx="12"/>
          </p:nvPr>
        </p:nvSpPr>
        <p:spPr/>
        <p:txBody>
          <a:bodyPr/>
          <a:lstStyle/>
          <a:p>
            <a:fld id="{6B51693C-A2A2-43FD-B0C9-3ACEA159B3CD}" type="slidenum">
              <a:rPr lang="en-IN" smtClean="0"/>
              <a:t>‹#›</a:t>
            </a:fld>
            <a:endParaRPr lang="en-IN"/>
          </a:p>
        </p:txBody>
      </p:sp>
    </p:spTree>
    <p:extLst>
      <p:ext uri="{BB962C8B-B14F-4D97-AF65-F5344CB8AC3E}">
        <p14:creationId xmlns:p14="http://schemas.microsoft.com/office/powerpoint/2010/main" val="4111649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1F41-A720-E572-0409-C86922AA5D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05C82F-C3F2-7EAF-B7F7-4B4E334407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C398A5-8821-F802-4676-C04C2726AF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48D7828-3B72-622E-E680-C53A1272ED7C}"/>
              </a:ext>
            </a:extLst>
          </p:cNvPr>
          <p:cNvSpPr>
            <a:spLocks noGrp="1"/>
          </p:cNvSpPr>
          <p:nvPr>
            <p:ph type="dt" sz="half" idx="10"/>
          </p:nvPr>
        </p:nvSpPr>
        <p:spPr/>
        <p:txBody>
          <a:bodyPr/>
          <a:lstStyle/>
          <a:p>
            <a:fld id="{59256204-3F6E-4EEA-B066-0C4F80793C89}" type="datetimeFigureOut">
              <a:rPr lang="en-IN" smtClean="0"/>
              <a:t>10-08-2024</a:t>
            </a:fld>
            <a:endParaRPr lang="en-IN"/>
          </a:p>
        </p:txBody>
      </p:sp>
      <p:sp>
        <p:nvSpPr>
          <p:cNvPr id="6" name="Footer Placeholder 5">
            <a:extLst>
              <a:ext uri="{FF2B5EF4-FFF2-40B4-BE49-F238E27FC236}">
                <a16:creationId xmlns:a16="http://schemas.microsoft.com/office/drawing/2014/main" id="{851177AF-8F7C-0993-F1C5-757CA562E5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A024A3-A4F9-D02A-365B-318F4858529C}"/>
              </a:ext>
            </a:extLst>
          </p:cNvPr>
          <p:cNvSpPr>
            <a:spLocks noGrp="1"/>
          </p:cNvSpPr>
          <p:nvPr>
            <p:ph type="sldNum" sz="quarter" idx="12"/>
          </p:nvPr>
        </p:nvSpPr>
        <p:spPr/>
        <p:txBody>
          <a:bodyPr/>
          <a:lstStyle/>
          <a:p>
            <a:fld id="{6B51693C-A2A2-43FD-B0C9-3ACEA159B3CD}" type="slidenum">
              <a:rPr lang="en-IN" smtClean="0"/>
              <a:t>‹#›</a:t>
            </a:fld>
            <a:endParaRPr lang="en-IN"/>
          </a:p>
        </p:txBody>
      </p:sp>
    </p:spTree>
    <p:extLst>
      <p:ext uri="{BB962C8B-B14F-4D97-AF65-F5344CB8AC3E}">
        <p14:creationId xmlns:p14="http://schemas.microsoft.com/office/powerpoint/2010/main" val="1321495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6A3B-D739-FD5E-003B-46420E7BAC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5459E7-E937-2062-8948-30F16768EE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620D55-414F-57FE-5475-1D5D820CBE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DB42B2E-8C25-DB4F-DCB4-B0F920F3F0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B069D8-379F-E106-51CB-49DCB086D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1D6F36E-D7C9-A40D-16B2-CE46B8791ADC}"/>
              </a:ext>
            </a:extLst>
          </p:cNvPr>
          <p:cNvSpPr>
            <a:spLocks noGrp="1"/>
          </p:cNvSpPr>
          <p:nvPr>
            <p:ph type="dt" sz="half" idx="10"/>
          </p:nvPr>
        </p:nvSpPr>
        <p:spPr/>
        <p:txBody>
          <a:bodyPr/>
          <a:lstStyle/>
          <a:p>
            <a:fld id="{59256204-3F6E-4EEA-B066-0C4F80793C89}" type="datetimeFigureOut">
              <a:rPr lang="en-IN" smtClean="0"/>
              <a:t>10-08-2024</a:t>
            </a:fld>
            <a:endParaRPr lang="en-IN"/>
          </a:p>
        </p:txBody>
      </p:sp>
      <p:sp>
        <p:nvSpPr>
          <p:cNvPr id="8" name="Footer Placeholder 7">
            <a:extLst>
              <a:ext uri="{FF2B5EF4-FFF2-40B4-BE49-F238E27FC236}">
                <a16:creationId xmlns:a16="http://schemas.microsoft.com/office/drawing/2014/main" id="{1749C2D7-1DC4-4591-F95F-FCC341709C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A1CFDF1-5160-2D6B-C81A-34B8D2DE38E4}"/>
              </a:ext>
            </a:extLst>
          </p:cNvPr>
          <p:cNvSpPr>
            <a:spLocks noGrp="1"/>
          </p:cNvSpPr>
          <p:nvPr>
            <p:ph type="sldNum" sz="quarter" idx="12"/>
          </p:nvPr>
        </p:nvSpPr>
        <p:spPr/>
        <p:txBody>
          <a:bodyPr/>
          <a:lstStyle/>
          <a:p>
            <a:fld id="{6B51693C-A2A2-43FD-B0C9-3ACEA159B3CD}" type="slidenum">
              <a:rPr lang="en-IN" smtClean="0"/>
              <a:t>‹#›</a:t>
            </a:fld>
            <a:endParaRPr lang="en-IN"/>
          </a:p>
        </p:txBody>
      </p:sp>
    </p:spTree>
    <p:extLst>
      <p:ext uri="{BB962C8B-B14F-4D97-AF65-F5344CB8AC3E}">
        <p14:creationId xmlns:p14="http://schemas.microsoft.com/office/powerpoint/2010/main" val="2678923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98332-3BB0-5F22-9714-9E2AE8F4DE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4B92268-CA82-DB30-07FB-EFCBE70FFE8A}"/>
              </a:ext>
            </a:extLst>
          </p:cNvPr>
          <p:cNvSpPr>
            <a:spLocks noGrp="1"/>
          </p:cNvSpPr>
          <p:nvPr>
            <p:ph type="dt" sz="half" idx="10"/>
          </p:nvPr>
        </p:nvSpPr>
        <p:spPr/>
        <p:txBody>
          <a:bodyPr/>
          <a:lstStyle/>
          <a:p>
            <a:fld id="{59256204-3F6E-4EEA-B066-0C4F80793C89}" type="datetimeFigureOut">
              <a:rPr lang="en-IN" smtClean="0"/>
              <a:t>10-08-2024</a:t>
            </a:fld>
            <a:endParaRPr lang="en-IN"/>
          </a:p>
        </p:txBody>
      </p:sp>
      <p:sp>
        <p:nvSpPr>
          <p:cNvPr id="4" name="Footer Placeholder 3">
            <a:extLst>
              <a:ext uri="{FF2B5EF4-FFF2-40B4-BE49-F238E27FC236}">
                <a16:creationId xmlns:a16="http://schemas.microsoft.com/office/drawing/2014/main" id="{BBB293D9-448D-1350-9EAD-A01A2DD7105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37DC61-45E2-F9E5-0EFA-3BF9DFD817AF}"/>
              </a:ext>
            </a:extLst>
          </p:cNvPr>
          <p:cNvSpPr>
            <a:spLocks noGrp="1"/>
          </p:cNvSpPr>
          <p:nvPr>
            <p:ph type="sldNum" sz="quarter" idx="12"/>
          </p:nvPr>
        </p:nvSpPr>
        <p:spPr/>
        <p:txBody>
          <a:bodyPr/>
          <a:lstStyle/>
          <a:p>
            <a:fld id="{6B51693C-A2A2-43FD-B0C9-3ACEA159B3CD}" type="slidenum">
              <a:rPr lang="en-IN" smtClean="0"/>
              <a:t>‹#›</a:t>
            </a:fld>
            <a:endParaRPr lang="en-IN"/>
          </a:p>
        </p:txBody>
      </p:sp>
    </p:spTree>
    <p:extLst>
      <p:ext uri="{BB962C8B-B14F-4D97-AF65-F5344CB8AC3E}">
        <p14:creationId xmlns:p14="http://schemas.microsoft.com/office/powerpoint/2010/main" val="111935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58FDD5-FF56-64F5-2DB5-55C262D859FF}"/>
              </a:ext>
            </a:extLst>
          </p:cNvPr>
          <p:cNvSpPr>
            <a:spLocks noGrp="1"/>
          </p:cNvSpPr>
          <p:nvPr>
            <p:ph type="dt" sz="half" idx="10"/>
          </p:nvPr>
        </p:nvSpPr>
        <p:spPr/>
        <p:txBody>
          <a:bodyPr/>
          <a:lstStyle/>
          <a:p>
            <a:fld id="{59256204-3F6E-4EEA-B066-0C4F80793C89}" type="datetimeFigureOut">
              <a:rPr lang="en-IN" smtClean="0"/>
              <a:t>10-08-2024</a:t>
            </a:fld>
            <a:endParaRPr lang="en-IN"/>
          </a:p>
        </p:txBody>
      </p:sp>
      <p:sp>
        <p:nvSpPr>
          <p:cNvPr id="3" name="Footer Placeholder 2">
            <a:extLst>
              <a:ext uri="{FF2B5EF4-FFF2-40B4-BE49-F238E27FC236}">
                <a16:creationId xmlns:a16="http://schemas.microsoft.com/office/drawing/2014/main" id="{513D7727-15A9-8657-22B3-C26266D0690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9FA6AE4-EA24-EC4E-62E7-D2A059706444}"/>
              </a:ext>
            </a:extLst>
          </p:cNvPr>
          <p:cNvSpPr>
            <a:spLocks noGrp="1"/>
          </p:cNvSpPr>
          <p:nvPr>
            <p:ph type="sldNum" sz="quarter" idx="12"/>
          </p:nvPr>
        </p:nvSpPr>
        <p:spPr/>
        <p:txBody>
          <a:bodyPr/>
          <a:lstStyle/>
          <a:p>
            <a:fld id="{6B51693C-A2A2-43FD-B0C9-3ACEA159B3CD}" type="slidenum">
              <a:rPr lang="en-IN" smtClean="0"/>
              <a:t>‹#›</a:t>
            </a:fld>
            <a:endParaRPr lang="en-IN"/>
          </a:p>
        </p:txBody>
      </p:sp>
    </p:spTree>
    <p:extLst>
      <p:ext uri="{BB962C8B-B14F-4D97-AF65-F5344CB8AC3E}">
        <p14:creationId xmlns:p14="http://schemas.microsoft.com/office/powerpoint/2010/main" val="366363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4591A-595F-83A5-ABEA-7633647CB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DC65DCD-C5D3-32C5-F264-A4036B904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2B1ABC-EA50-E2A9-9A6F-9B1F79342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DD9454-2E11-778A-AC19-3A8336D3494B}"/>
              </a:ext>
            </a:extLst>
          </p:cNvPr>
          <p:cNvSpPr>
            <a:spLocks noGrp="1"/>
          </p:cNvSpPr>
          <p:nvPr>
            <p:ph type="dt" sz="half" idx="10"/>
          </p:nvPr>
        </p:nvSpPr>
        <p:spPr/>
        <p:txBody>
          <a:bodyPr/>
          <a:lstStyle/>
          <a:p>
            <a:fld id="{59256204-3F6E-4EEA-B066-0C4F80793C89}" type="datetimeFigureOut">
              <a:rPr lang="en-IN" smtClean="0"/>
              <a:t>10-08-2024</a:t>
            </a:fld>
            <a:endParaRPr lang="en-IN"/>
          </a:p>
        </p:txBody>
      </p:sp>
      <p:sp>
        <p:nvSpPr>
          <p:cNvPr id="6" name="Footer Placeholder 5">
            <a:extLst>
              <a:ext uri="{FF2B5EF4-FFF2-40B4-BE49-F238E27FC236}">
                <a16:creationId xmlns:a16="http://schemas.microsoft.com/office/drawing/2014/main" id="{EA7E0BD4-6B74-A81C-9F6D-6562C9884E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D995FC-C5C1-B1D1-2710-47C20BBB55D5}"/>
              </a:ext>
            </a:extLst>
          </p:cNvPr>
          <p:cNvSpPr>
            <a:spLocks noGrp="1"/>
          </p:cNvSpPr>
          <p:nvPr>
            <p:ph type="sldNum" sz="quarter" idx="12"/>
          </p:nvPr>
        </p:nvSpPr>
        <p:spPr/>
        <p:txBody>
          <a:bodyPr/>
          <a:lstStyle/>
          <a:p>
            <a:fld id="{6B51693C-A2A2-43FD-B0C9-3ACEA159B3CD}" type="slidenum">
              <a:rPr lang="en-IN" smtClean="0"/>
              <a:t>‹#›</a:t>
            </a:fld>
            <a:endParaRPr lang="en-IN"/>
          </a:p>
        </p:txBody>
      </p:sp>
    </p:spTree>
    <p:extLst>
      <p:ext uri="{BB962C8B-B14F-4D97-AF65-F5344CB8AC3E}">
        <p14:creationId xmlns:p14="http://schemas.microsoft.com/office/powerpoint/2010/main" val="200588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5CFDC-6B09-217A-2FE8-27607BE7BF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64B0C8-AEA6-94F8-1527-4DEEF059A8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8FE8AC-C254-CAA4-7F03-BEBBA0C91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6651BD-75CB-E95B-B4AE-DB2BCB53CD4B}"/>
              </a:ext>
            </a:extLst>
          </p:cNvPr>
          <p:cNvSpPr>
            <a:spLocks noGrp="1"/>
          </p:cNvSpPr>
          <p:nvPr>
            <p:ph type="dt" sz="half" idx="10"/>
          </p:nvPr>
        </p:nvSpPr>
        <p:spPr/>
        <p:txBody>
          <a:bodyPr/>
          <a:lstStyle/>
          <a:p>
            <a:fld id="{59256204-3F6E-4EEA-B066-0C4F80793C89}" type="datetimeFigureOut">
              <a:rPr lang="en-IN" smtClean="0"/>
              <a:t>10-08-2024</a:t>
            </a:fld>
            <a:endParaRPr lang="en-IN"/>
          </a:p>
        </p:txBody>
      </p:sp>
      <p:sp>
        <p:nvSpPr>
          <p:cNvPr id="6" name="Footer Placeholder 5">
            <a:extLst>
              <a:ext uri="{FF2B5EF4-FFF2-40B4-BE49-F238E27FC236}">
                <a16:creationId xmlns:a16="http://schemas.microsoft.com/office/drawing/2014/main" id="{F5846D2D-67B4-39F0-3DF9-6FE07D91C2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B7376C-78A4-F919-9579-C0E91AB47B25}"/>
              </a:ext>
            </a:extLst>
          </p:cNvPr>
          <p:cNvSpPr>
            <a:spLocks noGrp="1"/>
          </p:cNvSpPr>
          <p:nvPr>
            <p:ph type="sldNum" sz="quarter" idx="12"/>
          </p:nvPr>
        </p:nvSpPr>
        <p:spPr/>
        <p:txBody>
          <a:bodyPr/>
          <a:lstStyle/>
          <a:p>
            <a:fld id="{6B51693C-A2A2-43FD-B0C9-3ACEA159B3CD}" type="slidenum">
              <a:rPr lang="en-IN" smtClean="0"/>
              <a:t>‹#›</a:t>
            </a:fld>
            <a:endParaRPr lang="en-IN"/>
          </a:p>
        </p:txBody>
      </p:sp>
    </p:spTree>
    <p:extLst>
      <p:ext uri="{BB962C8B-B14F-4D97-AF65-F5344CB8AC3E}">
        <p14:creationId xmlns:p14="http://schemas.microsoft.com/office/powerpoint/2010/main" val="2517375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9666B8-F20B-C38E-4491-5A425E9709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5D8E08-679A-D1B6-5155-399CC0B0B1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875924-8E3C-1F2A-F56A-F4F6D5C6E8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56204-3F6E-4EEA-B066-0C4F80793C89}" type="datetimeFigureOut">
              <a:rPr lang="en-IN" smtClean="0"/>
              <a:t>10-08-2024</a:t>
            </a:fld>
            <a:endParaRPr lang="en-IN"/>
          </a:p>
        </p:txBody>
      </p:sp>
      <p:sp>
        <p:nvSpPr>
          <p:cNvPr id="5" name="Footer Placeholder 4">
            <a:extLst>
              <a:ext uri="{FF2B5EF4-FFF2-40B4-BE49-F238E27FC236}">
                <a16:creationId xmlns:a16="http://schemas.microsoft.com/office/drawing/2014/main" id="{5D96F069-F29C-ABAB-ADBE-DEE21EBA6C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7DDCAE6-D4FC-D9FA-1AB1-E3259929E6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1693C-A2A2-43FD-B0C9-3ACEA159B3CD}" type="slidenum">
              <a:rPr lang="en-IN" smtClean="0"/>
              <a:t>‹#›</a:t>
            </a:fld>
            <a:endParaRPr lang="en-IN"/>
          </a:p>
        </p:txBody>
      </p:sp>
    </p:spTree>
    <p:extLst>
      <p:ext uri="{BB962C8B-B14F-4D97-AF65-F5344CB8AC3E}">
        <p14:creationId xmlns:p14="http://schemas.microsoft.com/office/powerpoint/2010/main" val="3393112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sv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7.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7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53.png"/></Relationships>
</file>

<file path=ppt/slides/_rels/slide7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54.png"/></Relationships>
</file>

<file path=ppt/slides/_rels/slide7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image" Target="../media/image69.sv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91.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279125" y="-394432"/>
            <a:ext cx="9827268" cy="1357950"/>
          </a:xfrm>
          <a:custGeom>
            <a:avLst/>
            <a:gdLst/>
            <a:ahLst/>
            <a:cxnLst/>
            <a:rect l="l" t="t" r="r" b="b"/>
            <a:pathLst>
              <a:path w="14740902" h="2036925">
                <a:moveTo>
                  <a:pt x="0" y="0"/>
                </a:moveTo>
                <a:lnTo>
                  <a:pt x="14740903" y="0"/>
                </a:lnTo>
                <a:lnTo>
                  <a:pt x="14740903" y="2036925"/>
                </a:lnTo>
                <a:lnTo>
                  <a:pt x="0" y="20369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V="1">
            <a:off x="3168882" y="5733922"/>
            <a:ext cx="9827268" cy="1357950"/>
          </a:xfrm>
          <a:custGeom>
            <a:avLst/>
            <a:gdLst/>
            <a:ahLst/>
            <a:cxnLst/>
            <a:rect l="l" t="t" r="r" b="b"/>
            <a:pathLst>
              <a:path w="14740902" h="2036925">
                <a:moveTo>
                  <a:pt x="0" y="2036924"/>
                </a:moveTo>
                <a:lnTo>
                  <a:pt x="14740902" y="2036924"/>
                </a:lnTo>
                <a:lnTo>
                  <a:pt x="14740902" y="0"/>
                </a:lnTo>
                <a:lnTo>
                  <a:pt x="0" y="0"/>
                </a:lnTo>
                <a:lnTo>
                  <a:pt x="0" y="2036924"/>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6" name="Picture 6"/>
          <p:cNvPicPr>
            <a:picLocks noChangeAspect="1"/>
          </p:cNvPicPr>
          <p:nvPr/>
        </p:nvPicPr>
        <p:blipFill>
          <a:blip r:embed="rId5"/>
          <a:srcRect/>
          <a:stretch>
            <a:fillRect/>
          </a:stretch>
        </p:blipFill>
        <p:spPr>
          <a:xfrm>
            <a:off x="4696" y="5034587"/>
            <a:ext cx="1362209" cy="1117011"/>
          </a:xfrm>
          <a:prstGeom prst="rect">
            <a:avLst/>
          </a:prstGeom>
        </p:spPr>
      </p:pic>
      <p:sp>
        <p:nvSpPr>
          <p:cNvPr id="7" name="Freeform 7"/>
          <p:cNvSpPr/>
          <p:nvPr/>
        </p:nvSpPr>
        <p:spPr>
          <a:xfrm>
            <a:off x="8599470" y="395816"/>
            <a:ext cx="2906730" cy="2254917"/>
          </a:xfrm>
          <a:custGeom>
            <a:avLst/>
            <a:gdLst/>
            <a:ahLst/>
            <a:cxnLst/>
            <a:rect l="l" t="t" r="r" b="b"/>
            <a:pathLst>
              <a:path w="5135526" h="3987035">
                <a:moveTo>
                  <a:pt x="0" y="0"/>
                </a:moveTo>
                <a:lnTo>
                  <a:pt x="5135526" y="0"/>
                </a:lnTo>
                <a:lnTo>
                  <a:pt x="5135526" y="3987035"/>
                </a:lnTo>
                <a:lnTo>
                  <a:pt x="0" y="39870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12" name="TextBox 12"/>
          <p:cNvSpPr txBox="1"/>
          <p:nvPr/>
        </p:nvSpPr>
        <p:spPr>
          <a:xfrm>
            <a:off x="102258" y="1357950"/>
            <a:ext cx="10328098" cy="1934312"/>
          </a:xfrm>
          <a:prstGeom prst="rect">
            <a:avLst/>
          </a:prstGeom>
        </p:spPr>
        <p:txBody>
          <a:bodyPr wrap="square" lIns="0" tIns="0" rIns="0" bIns="0" rtlCol="0" anchor="t">
            <a:spAutoFit/>
          </a:bodyPr>
          <a:lstStyle/>
          <a:p>
            <a:pPr>
              <a:lnSpc>
                <a:spcPts val="15843"/>
              </a:lnSpc>
            </a:pPr>
            <a:r>
              <a:rPr lang="en-US" sz="10000" dirty="0">
                <a:solidFill>
                  <a:srgbClr val="FFFFFF"/>
                </a:solidFill>
                <a:latin typeface="Caveat Brush"/>
                <a:ea typeface="Caveat Brush"/>
                <a:cs typeface="Caveat Brush"/>
                <a:sym typeface="Caveat Brush"/>
              </a:rPr>
              <a:t>CUSTOMER CHURN </a:t>
            </a:r>
          </a:p>
        </p:txBody>
      </p:sp>
      <p:sp>
        <p:nvSpPr>
          <p:cNvPr id="13" name="TextBox 13"/>
          <p:cNvSpPr txBox="1"/>
          <p:nvPr/>
        </p:nvSpPr>
        <p:spPr>
          <a:xfrm>
            <a:off x="443423" y="3075756"/>
            <a:ext cx="6336029" cy="1969514"/>
          </a:xfrm>
          <a:prstGeom prst="rect">
            <a:avLst/>
          </a:prstGeom>
        </p:spPr>
        <p:txBody>
          <a:bodyPr lIns="0" tIns="0" rIns="0" bIns="0" rtlCol="0" anchor="t">
            <a:spAutoFit/>
          </a:bodyPr>
          <a:lstStyle/>
          <a:p>
            <a:pPr>
              <a:lnSpc>
                <a:spcPts val="16087"/>
              </a:lnSpc>
            </a:pPr>
            <a:r>
              <a:rPr lang="en-US" sz="10000" dirty="0">
                <a:solidFill>
                  <a:srgbClr val="FFFFFF"/>
                </a:solidFill>
                <a:latin typeface="Caveat Brush"/>
                <a:ea typeface="Caveat Brush"/>
                <a:cs typeface="Caveat Brush"/>
                <a:sym typeface="Caveat Brush"/>
              </a:rPr>
              <a:t>PROJECT</a:t>
            </a:r>
          </a:p>
        </p:txBody>
      </p:sp>
      <p:sp>
        <p:nvSpPr>
          <p:cNvPr id="14" name="TextBox 14"/>
          <p:cNvSpPr txBox="1"/>
          <p:nvPr/>
        </p:nvSpPr>
        <p:spPr>
          <a:xfrm>
            <a:off x="7357728" y="4858643"/>
            <a:ext cx="4522649" cy="467500"/>
          </a:xfrm>
          <a:prstGeom prst="rect">
            <a:avLst/>
          </a:prstGeom>
        </p:spPr>
        <p:txBody>
          <a:bodyPr wrap="square" lIns="0" tIns="0" rIns="0" bIns="0" rtlCol="0" anchor="t">
            <a:spAutoFit/>
          </a:bodyPr>
          <a:lstStyle/>
          <a:p>
            <a:pPr algn="ctr">
              <a:lnSpc>
                <a:spcPts val="3972"/>
              </a:lnSpc>
            </a:pPr>
            <a:r>
              <a:rPr lang="en-US" sz="2837" dirty="0">
                <a:solidFill>
                  <a:srgbClr val="FFF8E9"/>
                </a:solidFill>
                <a:latin typeface="Canva Sans Bold"/>
                <a:ea typeface="Canva Sans Bold"/>
                <a:cs typeface="Canva Sans Bold"/>
                <a:sym typeface="Canva Sans Bold"/>
              </a:rPr>
              <a:t>By Jeya Raman Sekar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7744853" y="184935"/>
            <a:ext cx="4316117" cy="904126"/>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Table Creation</a:t>
              </a:r>
              <a:endParaRPr lang="en-US" sz="3200" b="1" dirty="0">
                <a:solidFill>
                  <a:schemeClr val="bg1"/>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pic>
        <p:nvPicPr>
          <p:cNvPr id="13" name="Picture 12">
            <a:extLst>
              <a:ext uri="{FF2B5EF4-FFF2-40B4-BE49-F238E27FC236}">
                <a16:creationId xmlns:a16="http://schemas.microsoft.com/office/drawing/2014/main" id="{374921BC-8257-2120-A47F-A2C6F8041A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9560" y="2374376"/>
            <a:ext cx="6108550" cy="3255014"/>
          </a:xfrm>
          <a:prstGeom prst="rect">
            <a:avLst/>
          </a:prstGeom>
        </p:spPr>
      </p:pic>
      <p:pic>
        <p:nvPicPr>
          <p:cNvPr id="15" name="Picture 14">
            <a:extLst>
              <a:ext uri="{FF2B5EF4-FFF2-40B4-BE49-F238E27FC236}">
                <a16:creationId xmlns:a16="http://schemas.microsoft.com/office/drawing/2014/main" id="{E060054D-5DEC-9040-F04C-38632617F4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977" y="1326197"/>
            <a:ext cx="5445746" cy="3063232"/>
          </a:xfrm>
          <a:prstGeom prst="rect">
            <a:avLst/>
          </a:prstGeom>
        </p:spPr>
      </p:pic>
      <p:grpSp>
        <p:nvGrpSpPr>
          <p:cNvPr id="16" name="Group 8">
            <a:extLst>
              <a:ext uri="{FF2B5EF4-FFF2-40B4-BE49-F238E27FC236}">
                <a16:creationId xmlns:a16="http://schemas.microsoft.com/office/drawing/2014/main" id="{112EF941-E298-B647-4052-44D74758B682}"/>
              </a:ext>
            </a:extLst>
          </p:cNvPr>
          <p:cNvGrpSpPr/>
          <p:nvPr/>
        </p:nvGrpSpPr>
        <p:grpSpPr>
          <a:xfrm>
            <a:off x="603890" y="267940"/>
            <a:ext cx="4316117" cy="904126"/>
            <a:chOff x="0" y="0"/>
            <a:chExt cx="1705133" cy="802126"/>
          </a:xfrm>
        </p:grpSpPr>
        <p:sp>
          <p:nvSpPr>
            <p:cNvPr id="17" name="Freeform 9">
              <a:extLst>
                <a:ext uri="{FF2B5EF4-FFF2-40B4-BE49-F238E27FC236}">
                  <a16:creationId xmlns:a16="http://schemas.microsoft.com/office/drawing/2014/main" id="{944706E6-5531-9B61-E71E-1F897C7C1C3B}"/>
                </a:ext>
              </a:extLst>
            </p:cNvPr>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8" name="TextBox 10">
              <a:extLst>
                <a:ext uri="{FF2B5EF4-FFF2-40B4-BE49-F238E27FC236}">
                  <a16:creationId xmlns:a16="http://schemas.microsoft.com/office/drawing/2014/main" id="{1D7C18D9-ABBE-1868-3CB7-2CBA90EC27C5}"/>
                </a:ext>
              </a:extLst>
            </p:cNvPr>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Schema Creation</a:t>
              </a:r>
              <a:endParaRPr lang="en-US" sz="3200" b="1" dirty="0">
                <a:solidFill>
                  <a:schemeClr val="bg1"/>
                </a:solidFill>
                <a:latin typeface="HK Grotesk Bold"/>
                <a:ea typeface="HK Grotesk Bold"/>
                <a:cs typeface="HK Grotesk Bold"/>
                <a:sym typeface="HK Grotesk Bold"/>
              </a:endParaRPr>
            </a:p>
          </p:txBody>
        </p:sp>
      </p:grpSp>
    </p:spTree>
    <p:extLst>
      <p:ext uri="{BB962C8B-B14F-4D97-AF65-F5344CB8AC3E}">
        <p14:creationId xmlns:p14="http://schemas.microsoft.com/office/powerpoint/2010/main" val="88178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2719356047"/>
              </p:ext>
            </p:extLst>
          </p:nvPr>
        </p:nvGraphicFramePr>
        <p:xfrm>
          <a:off x="6193640" y="-70035"/>
          <a:ext cx="5560987" cy="6457950"/>
        </p:xfrm>
        <a:graphic>
          <a:graphicData uri="http://schemas.openxmlformats.org/drawingml/2006/table">
            <a:tbl>
              <a:tblPr/>
              <a:tblGrid>
                <a:gridCol w="5560987">
                  <a:extLst>
                    <a:ext uri="{9D8B030D-6E8A-4147-A177-3AD203B41FA5}">
                      <a16:colId xmlns:a16="http://schemas.microsoft.com/office/drawing/2014/main" val="20000"/>
                    </a:ext>
                  </a:extLst>
                </a:gridCol>
              </a:tblGrid>
              <a:tr h="3842690">
                <a:tc>
                  <a:txBody>
                    <a:bodyPr/>
                    <a:lstStyle/>
                    <a:p>
                      <a:pPr algn="l">
                        <a:lnSpc>
                          <a:spcPts val="4480"/>
                        </a:lnSpc>
                        <a:defRPr/>
                      </a:pPr>
                      <a:r>
                        <a:rPr lang="en-IN" b="1" dirty="0"/>
                        <a:t>Data Cleaning:</a:t>
                      </a:r>
                    </a:p>
                    <a:p>
                      <a:pPr algn="l">
                        <a:lnSpc>
                          <a:spcPts val="4480"/>
                        </a:lnSpc>
                        <a:defRPr/>
                      </a:pPr>
                      <a:r>
                        <a:rPr lang="en-US" b="1" dirty="0"/>
                        <a:t>Removing Duplicates:</a:t>
                      </a:r>
                      <a:r>
                        <a:rPr lang="en-US" dirty="0"/>
                        <a:t> Ensured that each customer record was unique by removing any duplicate entries. This step was crucial to maintain the integrity of the analysis, as duplicates could skew results and lead to incorrect conclusions. </a:t>
                      </a:r>
                    </a:p>
                    <a:p>
                      <a:pPr algn="l">
                        <a:lnSpc>
                          <a:spcPts val="4480"/>
                        </a:lnSpc>
                        <a:defRPr/>
                      </a:pPr>
                      <a:r>
                        <a:rPr lang="en-US" b="1" dirty="0"/>
                        <a:t>Handling Missing Values:</a:t>
                      </a:r>
                      <a:r>
                        <a:rPr lang="en-US" dirty="0"/>
                        <a:t> Missing data can create gaps in analysis. These were addressed by either filling in with relevant values or removing incomplete records, depending on the context and significance of the missing data.</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Data Cleaning</a:t>
              </a:r>
              <a:endParaRPr lang="en-US" sz="3200" b="1" dirty="0">
                <a:solidFill>
                  <a:schemeClr val="bg1"/>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1025819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127840" y="129492"/>
            <a:ext cx="6375702" cy="968317"/>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Identifying Missing Values</a:t>
              </a:r>
              <a:endParaRPr lang="en-US" sz="3200" b="1" dirty="0">
                <a:solidFill>
                  <a:schemeClr val="bg1"/>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pic>
        <p:nvPicPr>
          <p:cNvPr id="13" name="Picture 12">
            <a:extLst>
              <a:ext uri="{FF2B5EF4-FFF2-40B4-BE49-F238E27FC236}">
                <a16:creationId xmlns:a16="http://schemas.microsoft.com/office/drawing/2014/main" id="{03323BDF-B02A-0971-169A-3C5A3764DF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219" y="1465580"/>
            <a:ext cx="5286943" cy="3620128"/>
          </a:xfrm>
          <a:prstGeom prst="rect">
            <a:avLst/>
          </a:prstGeom>
        </p:spPr>
      </p:pic>
      <p:grpSp>
        <p:nvGrpSpPr>
          <p:cNvPr id="14" name="Group 8">
            <a:extLst>
              <a:ext uri="{FF2B5EF4-FFF2-40B4-BE49-F238E27FC236}">
                <a16:creationId xmlns:a16="http://schemas.microsoft.com/office/drawing/2014/main" id="{C07918D7-FA14-ECBD-88A5-FB0521C32317}"/>
              </a:ext>
            </a:extLst>
          </p:cNvPr>
          <p:cNvGrpSpPr/>
          <p:nvPr/>
        </p:nvGrpSpPr>
        <p:grpSpPr>
          <a:xfrm>
            <a:off x="7644630" y="129492"/>
            <a:ext cx="4281088" cy="1083302"/>
            <a:chOff x="0" y="-95250"/>
            <a:chExt cx="1705133" cy="897376"/>
          </a:xfrm>
        </p:grpSpPr>
        <p:sp>
          <p:nvSpPr>
            <p:cNvPr id="15" name="Freeform 9">
              <a:extLst>
                <a:ext uri="{FF2B5EF4-FFF2-40B4-BE49-F238E27FC236}">
                  <a16:creationId xmlns:a16="http://schemas.microsoft.com/office/drawing/2014/main" id="{D11002CC-4E60-59B0-538E-BD13F91C4119}"/>
                </a:ext>
              </a:extLst>
            </p:cNvPr>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6" name="TextBox 10">
              <a:extLst>
                <a:ext uri="{FF2B5EF4-FFF2-40B4-BE49-F238E27FC236}">
                  <a16:creationId xmlns:a16="http://schemas.microsoft.com/office/drawing/2014/main" id="{CB7E679F-8962-F330-1463-471E6FD685E2}"/>
                </a:ext>
              </a:extLst>
            </p:cNvPr>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Handling Missing Values</a:t>
              </a:r>
              <a:endParaRPr lang="en-US" sz="3200" b="1" dirty="0">
                <a:solidFill>
                  <a:schemeClr val="bg1"/>
                </a:solidFill>
                <a:latin typeface="HK Grotesk Bold"/>
                <a:ea typeface="HK Grotesk Bold"/>
                <a:cs typeface="HK Grotesk Bold"/>
                <a:sym typeface="HK Grotesk Bold"/>
              </a:endParaRPr>
            </a:p>
          </p:txBody>
        </p:sp>
      </p:grpSp>
      <p:pic>
        <p:nvPicPr>
          <p:cNvPr id="18" name="Picture 17">
            <a:extLst>
              <a:ext uri="{FF2B5EF4-FFF2-40B4-BE49-F238E27FC236}">
                <a16:creationId xmlns:a16="http://schemas.microsoft.com/office/drawing/2014/main" id="{9B4AEBB3-81B9-2CA0-B76D-502889803C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6397" y="1745797"/>
            <a:ext cx="5355838" cy="3681284"/>
          </a:xfrm>
          <a:prstGeom prst="rect">
            <a:avLst/>
          </a:prstGeom>
        </p:spPr>
      </p:pic>
    </p:spTree>
    <p:extLst>
      <p:ext uri="{BB962C8B-B14F-4D97-AF65-F5344CB8AC3E}">
        <p14:creationId xmlns:p14="http://schemas.microsoft.com/office/powerpoint/2010/main" val="338914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127840" y="129492"/>
            <a:ext cx="6375702" cy="968317"/>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Missing Values – Service</a:t>
              </a:r>
            </a:p>
            <a:p>
              <a:pPr algn="ctr">
                <a:lnSpc>
                  <a:spcPts val="4480"/>
                </a:lnSpc>
              </a:pPr>
              <a:r>
                <a:rPr lang="en-US" sz="3200" b="1" dirty="0">
                  <a:solidFill>
                    <a:schemeClr val="bg1"/>
                  </a:solidFill>
                  <a:latin typeface="HK Grotesk Bold"/>
                  <a:ea typeface="HK Grotesk Bold"/>
                  <a:cs typeface="HK Grotesk Bold"/>
                  <a:sym typeface="HK Grotesk Bold"/>
                </a:rPr>
                <a:t>Information Table</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grpSp>
        <p:nvGrpSpPr>
          <p:cNvPr id="14" name="Group 8">
            <a:extLst>
              <a:ext uri="{FF2B5EF4-FFF2-40B4-BE49-F238E27FC236}">
                <a16:creationId xmlns:a16="http://schemas.microsoft.com/office/drawing/2014/main" id="{C07918D7-FA14-ECBD-88A5-FB0521C32317}"/>
              </a:ext>
            </a:extLst>
          </p:cNvPr>
          <p:cNvGrpSpPr/>
          <p:nvPr/>
        </p:nvGrpSpPr>
        <p:grpSpPr>
          <a:xfrm>
            <a:off x="7644630" y="129492"/>
            <a:ext cx="4281088" cy="1083302"/>
            <a:chOff x="0" y="-95250"/>
            <a:chExt cx="1705133" cy="897376"/>
          </a:xfrm>
        </p:grpSpPr>
        <p:sp>
          <p:nvSpPr>
            <p:cNvPr id="15" name="Freeform 9">
              <a:extLst>
                <a:ext uri="{FF2B5EF4-FFF2-40B4-BE49-F238E27FC236}">
                  <a16:creationId xmlns:a16="http://schemas.microsoft.com/office/drawing/2014/main" id="{D11002CC-4E60-59B0-538E-BD13F91C4119}"/>
                </a:ext>
              </a:extLst>
            </p:cNvPr>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6" name="TextBox 10">
              <a:extLst>
                <a:ext uri="{FF2B5EF4-FFF2-40B4-BE49-F238E27FC236}">
                  <a16:creationId xmlns:a16="http://schemas.microsoft.com/office/drawing/2014/main" id="{CB7E679F-8962-F330-1463-471E6FD685E2}"/>
                </a:ext>
              </a:extLst>
            </p:cNvPr>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Missing Values</a:t>
              </a:r>
            </a:p>
            <a:p>
              <a:pPr algn="ctr">
                <a:lnSpc>
                  <a:spcPts val="4480"/>
                </a:lnSpc>
              </a:pPr>
              <a:r>
                <a:rPr lang="en-US" sz="3200" b="1" dirty="0">
                  <a:solidFill>
                    <a:schemeClr val="bg1"/>
                  </a:solidFill>
                  <a:latin typeface="HK Grotesk Bold"/>
                  <a:ea typeface="HK Grotesk Bold"/>
                  <a:cs typeface="HK Grotesk Bold"/>
                  <a:sym typeface="HK Grotesk Bold"/>
                </a:rPr>
                <a:t>Rectified </a:t>
              </a:r>
            </a:p>
          </p:txBody>
        </p:sp>
      </p:grpSp>
      <p:pic>
        <p:nvPicPr>
          <p:cNvPr id="12" name="Picture 11">
            <a:extLst>
              <a:ext uri="{FF2B5EF4-FFF2-40B4-BE49-F238E27FC236}">
                <a16:creationId xmlns:a16="http://schemas.microsoft.com/office/drawing/2014/main" id="{8CB4FF03-32EF-3E8B-6963-886302E426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765" y="1287051"/>
            <a:ext cx="5705295" cy="4784976"/>
          </a:xfrm>
          <a:prstGeom prst="rect">
            <a:avLst/>
          </a:prstGeom>
        </p:spPr>
      </p:pic>
      <p:pic>
        <p:nvPicPr>
          <p:cNvPr id="19" name="Picture 18">
            <a:extLst>
              <a:ext uri="{FF2B5EF4-FFF2-40B4-BE49-F238E27FC236}">
                <a16:creationId xmlns:a16="http://schemas.microsoft.com/office/drawing/2014/main" id="{6C8280FD-D23A-67D5-4BE5-DAEA760E47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0610" y="1421400"/>
            <a:ext cx="5705295" cy="4516278"/>
          </a:xfrm>
          <a:prstGeom prst="rect">
            <a:avLst/>
          </a:prstGeom>
        </p:spPr>
      </p:pic>
    </p:spTree>
    <p:extLst>
      <p:ext uri="{BB962C8B-B14F-4D97-AF65-F5344CB8AC3E}">
        <p14:creationId xmlns:p14="http://schemas.microsoft.com/office/powerpoint/2010/main" val="230689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1023838881"/>
              </p:ext>
            </p:extLst>
          </p:nvPr>
        </p:nvGraphicFramePr>
        <p:xfrm>
          <a:off x="6088564" y="823817"/>
          <a:ext cx="5560987" cy="3842690"/>
        </p:xfrm>
        <a:graphic>
          <a:graphicData uri="http://schemas.openxmlformats.org/drawingml/2006/table">
            <a:tbl>
              <a:tblPr/>
              <a:tblGrid>
                <a:gridCol w="5560987">
                  <a:extLst>
                    <a:ext uri="{9D8B030D-6E8A-4147-A177-3AD203B41FA5}">
                      <a16:colId xmlns:a16="http://schemas.microsoft.com/office/drawing/2014/main" val="20000"/>
                    </a:ext>
                  </a:extLst>
                </a:gridCol>
              </a:tblGrid>
              <a:tr h="3842690">
                <a:tc>
                  <a:txBody>
                    <a:bodyPr/>
                    <a:lstStyle/>
                    <a:p>
                      <a:pPr algn="l">
                        <a:lnSpc>
                          <a:spcPts val="4480"/>
                        </a:lnSpc>
                        <a:defRPr/>
                      </a:pPr>
                      <a:r>
                        <a:rPr lang="en-US" b="1" dirty="0"/>
                        <a:t>Correcting Inconsistencies:</a:t>
                      </a:r>
                      <a:r>
                        <a:rPr lang="en-US" dirty="0"/>
                        <a:t> Data inconsistencies, such as variations in naming conventions or data formats, were corrected to ensure uniformity across the dataset. This included standardizing date formats, aligning categorical data, and resolving any discrepancies between related data points.</a:t>
                      </a: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Data Cleaning</a:t>
              </a:r>
              <a:endParaRPr lang="en-US" sz="3200" b="1" dirty="0">
                <a:solidFill>
                  <a:schemeClr val="bg1"/>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335449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2277479129"/>
              </p:ext>
            </p:extLst>
          </p:nvPr>
        </p:nvGraphicFramePr>
        <p:xfrm>
          <a:off x="6020587" y="582095"/>
          <a:ext cx="5560987" cy="4743450"/>
        </p:xfrm>
        <a:graphic>
          <a:graphicData uri="http://schemas.openxmlformats.org/drawingml/2006/table">
            <a:tbl>
              <a:tblPr/>
              <a:tblGrid>
                <a:gridCol w="5560987">
                  <a:extLst>
                    <a:ext uri="{9D8B030D-6E8A-4147-A177-3AD203B41FA5}">
                      <a16:colId xmlns:a16="http://schemas.microsoft.com/office/drawing/2014/main" val="20000"/>
                    </a:ext>
                  </a:extLst>
                </a:gridCol>
              </a:tblGrid>
              <a:tr h="3842690">
                <a:tc>
                  <a:txBody>
                    <a:bodyPr/>
                    <a:lstStyle/>
                    <a:p>
                      <a:pPr algn="l">
                        <a:lnSpc>
                          <a:spcPts val="4480"/>
                        </a:lnSpc>
                        <a:defRPr/>
                      </a:pPr>
                      <a:r>
                        <a:rPr lang="en-IN" sz="1800" b="1" dirty="0"/>
                        <a:t>Data Integration:</a:t>
                      </a:r>
                    </a:p>
                    <a:p>
                      <a:pPr marL="285750" indent="-285750" algn="l">
                        <a:lnSpc>
                          <a:spcPts val="4480"/>
                        </a:lnSpc>
                        <a:buFont typeface="Arial" panose="020B0604020202020204" pitchFamily="34" charset="0"/>
                        <a:buChar char="•"/>
                        <a:defRPr/>
                      </a:pPr>
                      <a:r>
                        <a:rPr lang="en-US" sz="1800" dirty="0"/>
                        <a:t>After cleaning the data, the next step was data integration, where the separate datasets were combined into a unified dataset. This involved merging the data from different sources into a coherent structure, ensuring that all relevant customer information was linked correctly across the different tables.</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Data Integration</a:t>
              </a:r>
              <a:endParaRPr lang="en-US" sz="3200" b="1" dirty="0">
                <a:solidFill>
                  <a:schemeClr val="bg1"/>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2260243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2976739639"/>
              </p:ext>
            </p:extLst>
          </p:nvPr>
        </p:nvGraphicFramePr>
        <p:xfrm>
          <a:off x="5979560" y="582095"/>
          <a:ext cx="5602014" cy="3842690"/>
        </p:xfrm>
        <a:graphic>
          <a:graphicData uri="http://schemas.openxmlformats.org/drawingml/2006/table">
            <a:tbl>
              <a:tblPr/>
              <a:tblGrid>
                <a:gridCol w="5602014">
                  <a:extLst>
                    <a:ext uri="{9D8B030D-6E8A-4147-A177-3AD203B41FA5}">
                      <a16:colId xmlns:a16="http://schemas.microsoft.com/office/drawing/2014/main" val="20000"/>
                    </a:ext>
                  </a:extLst>
                </a:gridCol>
              </a:tblGrid>
              <a:tr h="3842690">
                <a:tc>
                  <a:txBody>
                    <a:bodyPr/>
                    <a:lstStyle/>
                    <a:p>
                      <a:pPr algn="l">
                        <a:lnSpc>
                          <a:spcPts val="4480"/>
                        </a:lnSpc>
                        <a:defRPr/>
                      </a:pPr>
                      <a:r>
                        <a:rPr lang="en-IN" sz="1800" b="1" dirty="0"/>
                        <a:t>Data Integration:</a:t>
                      </a:r>
                    </a:p>
                    <a:p>
                      <a:pPr marL="285750" indent="-285750" algn="l">
                        <a:lnSpc>
                          <a:spcPts val="4480"/>
                        </a:lnSpc>
                        <a:buFont typeface="Arial" panose="020B0604020202020204" pitchFamily="34" charset="0"/>
                        <a:buChar char="•"/>
                        <a:defRPr/>
                      </a:pPr>
                      <a:r>
                        <a:rPr lang="en-US" b="1" dirty="0"/>
                        <a:t>Normalization:</a:t>
                      </a:r>
                      <a:r>
                        <a:rPr lang="en-US" dirty="0"/>
                        <a:t> The data was normalized to eliminate redundancy and improve the efficiency of data retrieval and analysis. This involved organizing the data into tables in such a way that dependencies were maintained, and data integrity was enforced.</a:t>
                      </a: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Data Integration</a:t>
              </a:r>
              <a:endParaRPr lang="en-US" sz="3200" b="1" dirty="0">
                <a:solidFill>
                  <a:schemeClr val="bg1"/>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815899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7952198" y="-1"/>
            <a:ext cx="3409472" cy="916105"/>
            <a:chOff x="0" y="-104252"/>
            <a:chExt cx="3330876" cy="906378"/>
          </a:xfrm>
        </p:grpSpPr>
        <p:sp>
          <p:nvSpPr>
            <p:cNvPr id="9" name="Freeform 9"/>
            <p:cNvSpPr/>
            <p:nvPr/>
          </p:nvSpPr>
          <p:spPr>
            <a:xfrm>
              <a:off x="0" y="-104252"/>
              <a:ext cx="2947062" cy="906378"/>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42514" y="-104252"/>
              <a:ext cx="3288362" cy="755143"/>
            </a:xfrm>
            <a:prstGeom prst="rect">
              <a:avLst/>
            </a:prstGeom>
          </p:spPr>
          <p:txBody>
            <a:bodyPr lIns="33867" tIns="33867" rIns="33867" bIns="33867" rtlCol="0" anchor="ctr"/>
            <a:lstStyle/>
            <a:p>
              <a:pPr algn="ctr">
                <a:lnSpc>
                  <a:spcPts val="4480"/>
                </a:lnSpc>
              </a:pPr>
              <a:r>
                <a:rPr lang="en-US" sz="3200" b="1" dirty="0">
                  <a:solidFill>
                    <a:schemeClr val="bg1"/>
                  </a:solidFill>
                </a:rPr>
                <a:t>Phase 1 - Normalization </a:t>
              </a:r>
              <a:endParaRPr lang="en-US" sz="3200" b="1" dirty="0">
                <a:solidFill>
                  <a:schemeClr val="bg1"/>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pic>
        <p:nvPicPr>
          <p:cNvPr id="13" name="Picture 12">
            <a:extLst>
              <a:ext uri="{FF2B5EF4-FFF2-40B4-BE49-F238E27FC236}">
                <a16:creationId xmlns:a16="http://schemas.microsoft.com/office/drawing/2014/main" id="{28ED7BFF-9896-C7EA-34B5-7233E67159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896" y="968317"/>
            <a:ext cx="9619338" cy="5410877"/>
          </a:xfrm>
          <a:prstGeom prst="rect">
            <a:avLst/>
          </a:prstGeom>
        </p:spPr>
      </p:pic>
    </p:spTree>
    <p:extLst>
      <p:ext uri="{BB962C8B-B14F-4D97-AF65-F5344CB8AC3E}">
        <p14:creationId xmlns:p14="http://schemas.microsoft.com/office/powerpoint/2010/main" val="2044598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708465184"/>
              </p:ext>
            </p:extLst>
          </p:nvPr>
        </p:nvGraphicFramePr>
        <p:xfrm>
          <a:off x="5833724" y="739833"/>
          <a:ext cx="5920904" cy="4263492"/>
        </p:xfrm>
        <a:graphic>
          <a:graphicData uri="http://schemas.openxmlformats.org/drawingml/2006/table">
            <a:tbl>
              <a:tblPr/>
              <a:tblGrid>
                <a:gridCol w="5920904">
                  <a:extLst>
                    <a:ext uri="{9D8B030D-6E8A-4147-A177-3AD203B41FA5}">
                      <a16:colId xmlns:a16="http://schemas.microsoft.com/office/drawing/2014/main" val="20000"/>
                    </a:ext>
                  </a:extLst>
                </a:gridCol>
              </a:tblGrid>
              <a:tr h="4263492">
                <a:tc>
                  <a:txBody>
                    <a:bodyPr/>
                    <a:lstStyle/>
                    <a:p>
                      <a:pPr marL="0" indent="0">
                        <a:lnSpc>
                          <a:spcPct val="150000"/>
                        </a:lnSpc>
                        <a:buFont typeface="Arial" panose="020B0604020202020204" pitchFamily="34" charset="0"/>
                        <a:buNone/>
                      </a:pPr>
                      <a:r>
                        <a:rPr lang="en-IN" b="1" dirty="0"/>
                        <a:t>Exploratory Data Analysis (EDA):</a:t>
                      </a:r>
                    </a:p>
                    <a:p>
                      <a:pPr marL="0" indent="0">
                        <a:lnSpc>
                          <a:spcPct val="150000"/>
                        </a:lnSpc>
                        <a:buFont typeface="Arial" panose="020B0604020202020204" pitchFamily="34" charset="0"/>
                        <a:buNone/>
                      </a:pPr>
                      <a:endParaRPr lang="en-US" b="1" dirty="0"/>
                    </a:p>
                    <a:p>
                      <a:pPr marL="457200" indent="-457200">
                        <a:lnSpc>
                          <a:spcPct val="150000"/>
                        </a:lnSpc>
                        <a:buFont typeface="Arial" panose="020B0604020202020204" pitchFamily="34" charset="0"/>
                        <a:buChar char="•"/>
                      </a:pPr>
                      <a:r>
                        <a:rPr lang="en-US" b="1" dirty="0"/>
                        <a:t>Summary Statistics:</a:t>
                      </a:r>
                      <a:r>
                        <a:rPr lang="en-US" dirty="0"/>
                        <a:t> Initial EDA was conducted in Power BI, where summary statistics were generated to understand the central tendencies, dispersion, and distribution of the data. This step helped in identifying the basic structure of the data and any potential outliers or patterns that might require further investigation.</a:t>
                      </a:r>
                      <a:endParaRPr lang="en-IN"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EDA</a:t>
              </a:r>
              <a:endParaRPr lang="en-US" sz="3200" b="1" dirty="0">
                <a:solidFill>
                  <a:schemeClr val="bg1"/>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141452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144429" y="113651"/>
            <a:ext cx="4316117" cy="1252247"/>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EDA</a:t>
              </a:r>
            </a:p>
            <a:p>
              <a:pPr algn="ctr">
                <a:lnSpc>
                  <a:spcPts val="4480"/>
                </a:lnSpc>
              </a:pPr>
              <a:r>
                <a:rPr lang="en-US" sz="3200" b="1" dirty="0">
                  <a:solidFill>
                    <a:schemeClr val="bg1"/>
                  </a:solidFill>
                  <a:latin typeface="HK Grotesk Bold"/>
                  <a:ea typeface="HK Grotesk Bold"/>
                  <a:cs typeface="HK Grotesk Bold"/>
                  <a:sym typeface="HK Grotesk Bold"/>
                </a:rPr>
                <a:t>Summary Statistics</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pic>
        <p:nvPicPr>
          <p:cNvPr id="12" name="Picture 11">
            <a:extLst>
              <a:ext uri="{FF2B5EF4-FFF2-40B4-BE49-F238E27FC236}">
                <a16:creationId xmlns:a16="http://schemas.microsoft.com/office/drawing/2014/main" id="{186A4C74-CE65-E577-5DA3-6FDD70A057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429" y="1514598"/>
            <a:ext cx="11627805" cy="4789041"/>
          </a:xfrm>
          <a:prstGeom prst="rect">
            <a:avLst/>
          </a:prstGeom>
        </p:spPr>
      </p:pic>
    </p:spTree>
    <p:extLst>
      <p:ext uri="{BB962C8B-B14F-4D97-AF65-F5344CB8AC3E}">
        <p14:creationId xmlns:p14="http://schemas.microsoft.com/office/powerpoint/2010/main" val="3751208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txBody>
          <a:bodyPr/>
          <a:lstStyle/>
          <a:p>
            <a:endParaRPr lang="en-IN" dirty="0"/>
          </a:p>
        </p:txBody>
      </p:sp>
      <p:sp>
        <p:nvSpPr>
          <p:cNvPr id="3" name="Freeform 3"/>
          <p:cNvSpPr/>
          <p:nvPr/>
        </p:nvSpPr>
        <p:spPr>
          <a:xfrm>
            <a:off x="1873139" y="2601041"/>
            <a:ext cx="3548810" cy="664595"/>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199312" y="2601041"/>
            <a:ext cx="3548810" cy="664595"/>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sp>
      <p:sp>
        <p:nvSpPr>
          <p:cNvPr id="5" name="Freeform 5"/>
          <p:cNvSpPr/>
          <p:nvPr/>
        </p:nvSpPr>
        <p:spPr>
          <a:xfrm>
            <a:off x="6199312" y="3569745"/>
            <a:ext cx="3548810" cy="664595"/>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199312" y="4538447"/>
            <a:ext cx="3548810" cy="664595"/>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199312" y="5507150"/>
            <a:ext cx="3548810" cy="664595"/>
          </a:xfrm>
          <a:custGeom>
            <a:avLst/>
            <a:gdLst/>
            <a:ahLst/>
            <a:cxnLst/>
            <a:rect l="l" t="t" r="r" b="b"/>
            <a:pathLst>
              <a:path w="5323215" h="996893">
                <a:moveTo>
                  <a:pt x="0" y="0"/>
                </a:moveTo>
                <a:lnTo>
                  <a:pt x="5323216" y="0"/>
                </a:lnTo>
                <a:lnTo>
                  <a:pt x="5323216"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873139" y="3569745"/>
            <a:ext cx="3548810" cy="664595"/>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873139" y="4538447"/>
            <a:ext cx="3548810" cy="664595"/>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873139" y="5507150"/>
            <a:ext cx="3548810" cy="664595"/>
          </a:xfrm>
          <a:custGeom>
            <a:avLst/>
            <a:gdLst/>
            <a:ahLst/>
            <a:cxnLst/>
            <a:rect l="l" t="t" r="r" b="b"/>
            <a:pathLst>
              <a:path w="5323215" h="996893">
                <a:moveTo>
                  <a:pt x="0" y="0"/>
                </a:moveTo>
                <a:lnTo>
                  <a:pt x="5323215" y="0"/>
                </a:lnTo>
                <a:lnTo>
                  <a:pt x="5323215" y="996893"/>
                </a:lnTo>
                <a:lnTo>
                  <a:pt x="0" y="996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flipH="1">
            <a:off x="10231643" y="3741733"/>
            <a:ext cx="2130849" cy="2743200"/>
          </a:xfrm>
          <a:custGeom>
            <a:avLst/>
            <a:gdLst/>
            <a:ahLst/>
            <a:cxnLst/>
            <a:rect l="l" t="t" r="r" b="b"/>
            <a:pathLst>
              <a:path w="3196273" h="4114800">
                <a:moveTo>
                  <a:pt x="3196272" y="0"/>
                </a:moveTo>
                <a:lnTo>
                  <a:pt x="0" y="0"/>
                </a:lnTo>
                <a:lnTo>
                  <a:pt x="0" y="4114800"/>
                </a:lnTo>
                <a:lnTo>
                  <a:pt x="3196272" y="4114800"/>
                </a:lnTo>
                <a:lnTo>
                  <a:pt x="319627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3823802" y="772746"/>
            <a:ext cx="4544396" cy="1442845"/>
          </a:xfrm>
          <a:custGeom>
            <a:avLst/>
            <a:gdLst/>
            <a:ahLst/>
            <a:cxnLst/>
            <a:rect l="l" t="t" r="r" b="b"/>
            <a:pathLst>
              <a:path w="6816594" h="2164268">
                <a:moveTo>
                  <a:pt x="0" y="0"/>
                </a:moveTo>
                <a:lnTo>
                  <a:pt x="6816594" y="0"/>
                </a:lnTo>
                <a:lnTo>
                  <a:pt x="6816594" y="2164268"/>
                </a:lnTo>
                <a:lnTo>
                  <a:pt x="0" y="2164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3392856" y="911809"/>
            <a:ext cx="5406289" cy="855234"/>
          </a:xfrm>
          <a:prstGeom prst="rect">
            <a:avLst/>
          </a:prstGeom>
        </p:spPr>
        <p:txBody>
          <a:bodyPr lIns="0" tIns="0" rIns="0" bIns="0" rtlCol="0" anchor="t">
            <a:spAutoFit/>
          </a:bodyPr>
          <a:lstStyle/>
          <a:p>
            <a:pPr algn="ctr">
              <a:lnSpc>
                <a:spcPts val="6952"/>
              </a:lnSpc>
            </a:pPr>
            <a:r>
              <a:rPr lang="en-US" sz="4966">
                <a:solidFill>
                  <a:srgbClr val="FFFFF4"/>
                </a:solidFill>
                <a:latin typeface="Caveat Brush"/>
                <a:ea typeface="Caveat Brush"/>
                <a:cs typeface="Caveat Brush"/>
                <a:sym typeface="Caveat Brush"/>
              </a:rPr>
              <a:t>TODAY'S AGENDA</a:t>
            </a:r>
          </a:p>
        </p:txBody>
      </p:sp>
      <p:sp>
        <p:nvSpPr>
          <p:cNvPr id="15" name="TextBox 15"/>
          <p:cNvSpPr txBox="1"/>
          <p:nvPr/>
        </p:nvSpPr>
        <p:spPr>
          <a:xfrm rot="9985">
            <a:off x="7116455" y="5591998"/>
            <a:ext cx="2406099" cy="350802"/>
          </a:xfrm>
          <a:prstGeom prst="rect">
            <a:avLst/>
          </a:prstGeom>
        </p:spPr>
        <p:txBody>
          <a:bodyPr lIns="0" tIns="0" rIns="0" bIns="0" rtlCol="0" anchor="t">
            <a:spAutoFit/>
          </a:bodyPr>
          <a:lstStyle/>
          <a:p>
            <a:pPr algn="just">
              <a:lnSpc>
                <a:spcPts val="2987"/>
              </a:lnSpc>
            </a:pPr>
            <a:r>
              <a:rPr lang="en-US" sz="2133" dirty="0">
                <a:solidFill>
                  <a:srgbClr val="000000"/>
                </a:solidFill>
                <a:latin typeface="Balsamiq Sans"/>
                <a:ea typeface="Balsamiq Sans"/>
                <a:cs typeface="Balsamiq Sans"/>
                <a:sym typeface="Balsamiq Sans"/>
              </a:rPr>
              <a:t>Conclusion</a:t>
            </a:r>
          </a:p>
        </p:txBody>
      </p:sp>
      <p:sp>
        <p:nvSpPr>
          <p:cNvPr id="16" name="TextBox 16"/>
          <p:cNvSpPr txBox="1"/>
          <p:nvPr/>
        </p:nvSpPr>
        <p:spPr>
          <a:xfrm>
            <a:off x="2802779" y="4653439"/>
            <a:ext cx="2089985" cy="350802"/>
          </a:xfrm>
          <a:prstGeom prst="rect">
            <a:avLst/>
          </a:prstGeom>
        </p:spPr>
        <p:txBody>
          <a:bodyPr lIns="0" tIns="0" rIns="0" bIns="0" rtlCol="0" anchor="t">
            <a:spAutoFit/>
          </a:bodyPr>
          <a:lstStyle/>
          <a:p>
            <a:pPr algn="just">
              <a:lnSpc>
                <a:spcPts val="2987"/>
              </a:lnSpc>
            </a:pPr>
            <a:r>
              <a:rPr lang="en-US" sz="2133" dirty="0">
                <a:solidFill>
                  <a:srgbClr val="000000"/>
                </a:solidFill>
                <a:latin typeface="Balsamiq Sans"/>
                <a:ea typeface="Balsamiq Sans"/>
                <a:cs typeface="Balsamiq Sans"/>
                <a:sym typeface="Balsamiq Sans"/>
              </a:rPr>
              <a:t>Phase - 2</a:t>
            </a:r>
          </a:p>
        </p:txBody>
      </p:sp>
      <p:sp>
        <p:nvSpPr>
          <p:cNvPr id="17" name="TextBox 17"/>
          <p:cNvSpPr txBox="1"/>
          <p:nvPr/>
        </p:nvSpPr>
        <p:spPr>
          <a:xfrm>
            <a:off x="2777283" y="2740665"/>
            <a:ext cx="2053195" cy="350802"/>
          </a:xfrm>
          <a:prstGeom prst="rect">
            <a:avLst/>
          </a:prstGeom>
        </p:spPr>
        <p:txBody>
          <a:bodyPr lIns="0" tIns="0" rIns="0" bIns="0" rtlCol="0" anchor="t">
            <a:spAutoFit/>
          </a:bodyPr>
          <a:lstStyle/>
          <a:p>
            <a:pPr algn="just">
              <a:lnSpc>
                <a:spcPts val="2987"/>
              </a:lnSpc>
            </a:pPr>
            <a:r>
              <a:rPr lang="en-US" sz="2133">
                <a:solidFill>
                  <a:srgbClr val="000000"/>
                </a:solidFill>
                <a:latin typeface="Balsamiq Sans"/>
                <a:ea typeface="Balsamiq Sans"/>
                <a:cs typeface="Balsamiq Sans"/>
                <a:sym typeface="Balsamiq Sans"/>
              </a:rPr>
              <a:t>Introduction</a:t>
            </a:r>
          </a:p>
        </p:txBody>
      </p:sp>
      <p:sp>
        <p:nvSpPr>
          <p:cNvPr id="18" name="TextBox 18"/>
          <p:cNvSpPr txBox="1"/>
          <p:nvPr/>
        </p:nvSpPr>
        <p:spPr>
          <a:xfrm>
            <a:off x="2632494" y="3697283"/>
            <a:ext cx="2644665" cy="350802"/>
          </a:xfrm>
          <a:prstGeom prst="rect">
            <a:avLst/>
          </a:prstGeom>
        </p:spPr>
        <p:txBody>
          <a:bodyPr wrap="square" lIns="0" tIns="0" rIns="0" bIns="0" rtlCol="0" anchor="t">
            <a:spAutoFit/>
          </a:bodyPr>
          <a:lstStyle/>
          <a:p>
            <a:pPr>
              <a:lnSpc>
                <a:spcPts val="2987"/>
              </a:lnSpc>
            </a:pPr>
            <a:r>
              <a:rPr lang="en-US" sz="2133" dirty="0">
                <a:solidFill>
                  <a:srgbClr val="000000"/>
                </a:solidFill>
                <a:latin typeface="Balsamiq Sans"/>
                <a:ea typeface="Balsamiq Sans"/>
                <a:cs typeface="Balsamiq Sans"/>
                <a:sym typeface="Balsamiq Sans"/>
              </a:rPr>
              <a:t>Problem Statement</a:t>
            </a:r>
          </a:p>
        </p:txBody>
      </p:sp>
      <p:sp>
        <p:nvSpPr>
          <p:cNvPr id="19" name="TextBox 19"/>
          <p:cNvSpPr txBox="1"/>
          <p:nvPr/>
        </p:nvSpPr>
        <p:spPr>
          <a:xfrm>
            <a:off x="2780140" y="5660356"/>
            <a:ext cx="2497019" cy="327718"/>
          </a:xfrm>
          <a:prstGeom prst="rect">
            <a:avLst/>
          </a:prstGeom>
        </p:spPr>
        <p:txBody>
          <a:bodyPr lIns="0" tIns="0" rIns="0" bIns="0" rtlCol="0" anchor="t">
            <a:spAutoFit/>
          </a:bodyPr>
          <a:lstStyle/>
          <a:p>
            <a:pPr>
              <a:lnSpc>
                <a:spcPts val="2800"/>
              </a:lnSpc>
            </a:pPr>
            <a:r>
              <a:rPr lang="en-US" sz="2000" spc="-21" dirty="0">
                <a:solidFill>
                  <a:srgbClr val="000000"/>
                </a:solidFill>
                <a:latin typeface="Balsamiq Sans"/>
                <a:ea typeface="Balsamiq Sans"/>
                <a:cs typeface="Balsamiq Sans"/>
                <a:sym typeface="Balsamiq Sans"/>
              </a:rPr>
              <a:t>Phase - 4</a:t>
            </a:r>
          </a:p>
        </p:txBody>
      </p:sp>
      <p:sp>
        <p:nvSpPr>
          <p:cNvPr id="21" name="TextBox 21"/>
          <p:cNvSpPr txBox="1"/>
          <p:nvPr/>
        </p:nvSpPr>
        <p:spPr>
          <a:xfrm>
            <a:off x="7148458" y="3697283"/>
            <a:ext cx="2088314" cy="350802"/>
          </a:xfrm>
          <a:prstGeom prst="rect">
            <a:avLst/>
          </a:prstGeom>
        </p:spPr>
        <p:txBody>
          <a:bodyPr lIns="0" tIns="0" rIns="0" bIns="0" rtlCol="0" anchor="t">
            <a:spAutoFit/>
          </a:bodyPr>
          <a:lstStyle/>
          <a:p>
            <a:pPr>
              <a:lnSpc>
                <a:spcPts val="2987"/>
              </a:lnSpc>
            </a:pPr>
            <a:r>
              <a:rPr lang="en-US" sz="2133" dirty="0">
                <a:solidFill>
                  <a:srgbClr val="000000"/>
                </a:solidFill>
                <a:latin typeface="Balsamiq Sans"/>
                <a:ea typeface="Balsamiq Sans"/>
                <a:cs typeface="Balsamiq Sans"/>
                <a:sym typeface="Balsamiq Sans"/>
              </a:rPr>
              <a:t>Phase – 1 </a:t>
            </a:r>
          </a:p>
        </p:txBody>
      </p:sp>
      <p:sp>
        <p:nvSpPr>
          <p:cNvPr id="22" name="TextBox 22"/>
          <p:cNvSpPr txBox="1"/>
          <p:nvPr/>
        </p:nvSpPr>
        <p:spPr>
          <a:xfrm>
            <a:off x="7148458" y="4666063"/>
            <a:ext cx="2088314" cy="350802"/>
          </a:xfrm>
          <a:prstGeom prst="rect">
            <a:avLst/>
          </a:prstGeom>
        </p:spPr>
        <p:txBody>
          <a:bodyPr lIns="0" tIns="0" rIns="0" bIns="0" rtlCol="0" anchor="t">
            <a:spAutoFit/>
          </a:bodyPr>
          <a:lstStyle/>
          <a:p>
            <a:pPr algn="just">
              <a:lnSpc>
                <a:spcPts val="2987"/>
              </a:lnSpc>
            </a:pPr>
            <a:r>
              <a:rPr lang="en-US" sz="2133" dirty="0">
                <a:solidFill>
                  <a:srgbClr val="000000"/>
                </a:solidFill>
                <a:latin typeface="Balsamiq Sans"/>
                <a:ea typeface="Balsamiq Sans"/>
                <a:cs typeface="Balsamiq Sans"/>
                <a:sym typeface="Balsamiq Sans"/>
              </a:rPr>
              <a:t>Phase - 3</a:t>
            </a:r>
          </a:p>
        </p:txBody>
      </p:sp>
      <p:sp>
        <p:nvSpPr>
          <p:cNvPr id="23" name="TextBox 18">
            <a:extLst>
              <a:ext uri="{FF2B5EF4-FFF2-40B4-BE49-F238E27FC236}">
                <a16:creationId xmlns:a16="http://schemas.microsoft.com/office/drawing/2014/main" id="{DAE8B836-1788-2A74-7EA8-0381BAE6DDAA}"/>
              </a:ext>
            </a:extLst>
          </p:cNvPr>
          <p:cNvSpPr txBox="1"/>
          <p:nvPr/>
        </p:nvSpPr>
        <p:spPr>
          <a:xfrm>
            <a:off x="7188703" y="2740665"/>
            <a:ext cx="2644665" cy="350802"/>
          </a:xfrm>
          <a:prstGeom prst="rect">
            <a:avLst/>
          </a:prstGeom>
        </p:spPr>
        <p:txBody>
          <a:bodyPr wrap="square" lIns="0" tIns="0" rIns="0" bIns="0" rtlCol="0" anchor="t">
            <a:spAutoFit/>
          </a:bodyPr>
          <a:lstStyle/>
          <a:p>
            <a:pPr>
              <a:lnSpc>
                <a:spcPts val="2987"/>
              </a:lnSpc>
            </a:pPr>
            <a:r>
              <a:rPr lang="en-US" sz="2133" dirty="0">
                <a:solidFill>
                  <a:srgbClr val="000000"/>
                </a:solidFill>
                <a:latin typeface="Balsamiq Sans"/>
                <a:ea typeface="Balsamiq Sans"/>
                <a:cs typeface="Balsamiq Sans"/>
                <a:sym typeface="Balsamiq Sans"/>
              </a:rPr>
              <a:t>Objective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144429" y="113651"/>
            <a:ext cx="4316117" cy="1252247"/>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EDA</a:t>
              </a:r>
            </a:p>
            <a:p>
              <a:pPr algn="ctr">
                <a:lnSpc>
                  <a:spcPts val="4480"/>
                </a:lnSpc>
              </a:pPr>
              <a:r>
                <a:rPr lang="en-US" sz="3200" b="1" dirty="0">
                  <a:solidFill>
                    <a:schemeClr val="bg1"/>
                  </a:solidFill>
                  <a:latin typeface="HK Grotesk Bold"/>
                  <a:ea typeface="HK Grotesk Bold"/>
                  <a:cs typeface="HK Grotesk Bold"/>
                  <a:sym typeface="HK Grotesk Bold"/>
                </a:rPr>
                <a:t>Summary Statistics</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pic>
        <p:nvPicPr>
          <p:cNvPr id="13" name="Picture 12">
            <a:extLst>
              <a:ext uri="{FF2B5EF4-FFF2-40B4-BE49-F238E27FC236}">
                <a16:creationId xmlns:a16="http://schemas.microsoft.com/office/drawing/2014/main" id="{CBC1CE4F-BD54-BF4D-C69A-DAC54E9D58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225" y="1514598"/>
            <a:ext cx="10810851" cy="4969645"/>
          </a:xfrm>
          <a:prstGeom prst="rect">
            <a:avLst/>
          </a:prstGeom>
        </p:spPr>
      </p:pic>
    </p:spTree>
    <p:extLst>
      <p:ext uri="{BB962C8B-B14F-4D97-AF65-F5344CB8AC3E}">
        <p14:creationId xmlns:p14="http://schemas.microsoft.com/office/powerpoint/2010/main" val="3076308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3996544802"/>
              </p:ext>
            </p:extLst>
          </p:nvPr>
        </p:nvGraphicFramePr>
        <p:xfrm>
          <a:off x="5833724" y="739833"/>
          <a:ext cx="5920904" cy="4263492"/>
        </p:xfrm>
        <a:graphic>
          <a:graphicData uri="http://schemas.openxmlformats.org/drawingml/2006/table">
            <a:tbl>
              <a:tblPr/>
              <a:tblGrid>
                <a:gridCol w="5920904">
                  <a:extLst>
                    <a:ext uri="{9D8B030D-6E8A-4147-A177-3AD203B41FA5}">
                      <a16:colId xmlns:a16="http://schemas.microsoft.com/office/drawing/2014/main" val="20000"/>
                    </a:ext>
                  </a:extLst>
                </a:gridCol>
              </a:tblGrid>
              <a:tr h="4263492">
                <a:tc>
                  <a:txBody>
                    <a:bodyPr/>
                    <a:lstStyle/>
                    <a:p>
                      <a:pPr marL="0" indent="0">
                        <a:lnSpc>
                          <a:spcPct val="150000"/>
                        </a:lnSpc>
                        <a:buFont typeface="Arial" panose="020B0604020202020204" pitchFamily="34" charset="0"/>
                        <a:buNone/>
                      </a:pPr>
                      <a:r>
                        <a:rPr lang="en-IN" b="1" dirty="0"/>
                        <a:t>Exploratory Data Analysis (EDA):</a:t>
                      </a:r>
                    </a:p>
                    <a:p>
                      <a:pPr marL="0" indent="0">
                        <a:lnSpc>
                          <a:spcPct val="150000"/>
                        </a:lnSpc>
                        <a:buFont typeface="Arial" panose="020B0604020202020204" pitchFamily="34" charset="0"/>
                        <a:buNone/>
                      </a:pPr>
                      <a:endParaRPr lang="en-US" b="1" dirty="0"/>
                    </a:p>
                    <a:p>
                      <a:pPr marL="457200" indent="-457200">
                        <a:lnSpc>
                          <a:spcPct val="150000"/>
                        </a:lnSpc>
                        <a:buFont typeface="Arial" panose="020B0604020202020204" pitchFamily="34" charset="0"/>
                        <a:buChar char="•"/>
                      </a:pPr>
                      <a:r>
                        <a:rPr lang="en-US" b="1" dirty="0"/>
                        <a:t>Correlation Analysis:</a:t>
                      </a:r>
                      <a:r>
                        <a:rPr lang="en-US" dirty="0"/>
                        <a:t> Correlation analysis was also performed to identify relationships between different variables. This step was crucial in understanding how different factors might influence customer churn and provided a foundation for the subsequent phases of analysis.</a:t>
                      </a:r>
                      <a:endParaRPr lang="en-IN"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EDA</a:t>
              </a:r>
              <a:endParaRPr lang="en-US" sz="3200" b="1" dirty="0">
                <a:solidFill>
                  <a:schemeClr val="bg1"/>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1836641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5"/>
          <p:cNvGrpSpPr/>
          <p:nvPr/>
        </p:nvGrpSpPr>
        <p:grpSpPr>
          <a:xfrm>
            <a:off x="-729465" y="1"/>
            <a:ext cx="13048180" cy="6996700"/>
            <a:chOff x="0" y="0"/>
            <a:chExt cx="2930298" cy="1662373"/>
          </a:xfrm>
          <a:solidFill>
            <a:schemeClr val="accent1"/>
          </a:solidFill>
        </p:grpSpPr>
        <p:sp>
          <p:nvSpPr>
            <p:cNvPr id="6" name="Freeform 6"/>
            <p:cNvSpPr/>
            <p:nvPr/>
          </p:nvSpPr>
          <p:spPr>
            <a:xfrm>
              <a:off x="0" y="0"/>
              <a:ext cx="2930298" cy="1662373"/>
            </a:xfrm>
            <a:custGeom>
              <a:avLst/>
              <a:gdLst/>
              <a:ahLst/>
              <a:cxnLst/>
              <a:rect l="l" t="t" r="r" b="b"/>
              <a:pathLst>
                <a:path w="2930298" h="1662373">
                  <a:moveTo>
                    <a:pt x="0" y="0"/>
                  </a:moveTo>
                  <a:lnTo>
                    <a:pt x="2930298" y="0"/>
                  </a:lnTo>
                  <a:lnTo>
                    <a:pt x="2930298" y="1662373"/>
                  </a:lnTo>
                  <a:lnTo>
                    <a:pt x="0" y="1662373"/>
                  </a:lnTo>
                  <a:close/>
                </a:path>
              </a:pathLst>
            </a:custGeom>
            <a:grpFill/>
          </p:spPr>
        </p:sp>
        <p:sp>
          <p:nvSpPr>
            <p:cNvPr id="7" name="TextBox 7"/>
            <p:cNvSpPr txBox="1"/>
            <p:nvPr/>
          </p:nvSpPr>
          <p:spPr>
            <a:xfrm>
              <a:off x="0" y="-171450"/>
              <a:ext cx="2930298" cy="1833823"/>
            </a:xfrm>
            <a:prstGeom prst="rect">
              <a:avLst/>
            </a:prstGeom>
            <a:grpFill/>
          </p:spPr>
          <p:txBody>
            <a:bodyPr lIns="33867" tIns="33867" rIns="33867" bIns="33867" rtlCol="0" anchor="ctr"/>
            <a:lstStyle/>
            <a:p>
              <a:pPr algn="ctr">
                <a:lnSpc>
                  <a:spcPts val="8400"/>
                </a:lnSpc>
              </a:pPr>
              <a:endParaRPr sz="1200"/>
            </a:p>
          </p:txBody>
        </p:sp>
      </p:grpSp>
      <p:sp>
        <p:nvSpPr>
          <p:cNvPr id="4" name="Freeform 4"/>
          <p:cNvSpPr/>
          <p:nvPr/>
        </p:nvSpPr>
        <p:spPr>
          <a:xfrm rot="582338">
            <a:off x="-184336" y="2792261"/>
            <a:ext cx="1389686" cy="1255929"/>
          </a:xfrm>
          <a:custGeom>
            <a:avLst/>
            <a:gdLst/>
            <a:ahLst/>
            <a:cxnLst/>
            <a:rect l="l" t="t" r="r" b="b"/>
            <a:pathLst>
              <a:path w="2084529" h="1883893">
                <a:moveTo>
                  <a:pt x="0" y="0"/>
                </a:moveTo>
                <a:lnTo>
                  <a:pt x="2084529" y="0"/>
                </a:lnTo>
                <a:lnTo>
                  <a:pt x="2084529" y="1883892"/>
                </a:lnTo>
                <a:lnTo>
                  <a:pt x="0" y="1883892"/>
                </a:lnTo>
                <a:lnTo>
                  <a:pt x="0" y="0"/>
                </a:lnTo>
                <a:close/>
              </a:path>
            </a:pathLst>
          </a:custGeom>
          <a:blipFill>
            <a:blip r:embed="rId2"/>
            <a:stretch>
              <a:fillRect/>
            </a:stretch>
          </a:blipFill>
        </p:spPr>
      </p:sp>
      <p:sp>
        <p:nvSpPr>
          <p:cNvPr id="8" name="Freeform 8"/>
          <p:cNvSpPr/>
          <p:nvPr/>
        </p:nvSpPr>
        <p:spPr>
          <a:xfrm>
            <a:off x="3620993" y="1746575"/>
            <a:ext cx="1025169" cy="1164964"/>
          </a:xfrm>
          <a:custGeom>
            <a:avLst/>
            <a:gdLst/>
            <a:ahLst/>
            <a:cxnLst/>
            <a:rect l="l" t="t" r="r" b="b"/>
            <a:pathLst>
              <a:path w="1537753" h="1747446">
                <a:moveTo>
                  <a:pt x="0" y="0"/>
                </a:moveTo>
                <a:lnTo>
                  <a:pt x="1537753" y="0"/>
                </a:lnTo>
                <a:lnTo>
                  <a:pt x="1537753" y="1747446"/>
                </a:lnTo>
                <a:lnTo>
                  <a:pt x="0" y="1747446"/>
                </a:lnTo>
                <a:lnTo>
                  <a:pt x="0" y="0"/>
                </a:lnTo>
                <a:close/>
              </a:path>
            </a:pathLst>
          </a:custGeom>
          <a:blipFill>
            <a:blip r:embed="rId3"/>
            <a:stretch>
              <a:fillRect/>
            </a:stretch>
          </a:blipFill>
        </p:spPr>
      </p:sp>
      <p:sp>
        <p:nvSpPr>
          <p:cNvPr id="9" name="Freeform 9"/>
          <p:cNvSpPr/>
          <p:nvPr/>
        </p:nvSpPr>
        <p:spPr>
          <a:xfrm rot="1004039">
            <a:off x="3533283" y="4584545"/>
            <a:ext cx="1200588" cy="1200588"/>
          </a:xfrm>
          <a:custGeom>
            <a:avLst/>
            <a:gdLst/>
            <a:ahLst/>
            <a:cxnLst/>
            <a:rect l="l" t="t" r="r" b="b"/>
            <a:pathLst>
              <a:path w="1800882" h="1800882">
                <a:moveTo>
                  <a:pt x="0" y="0"/>
                </a:moveTo>
                <a:lnTo>
                  <a:pt x="1800882" y="0"/>
                </a:lnTo>
                <a:lnTo>
                  <a:pt x="1800882" y="1800882"/>
                </a:lnTo>
                <a:lnTo>
                  <a:pt x="0" y="1800882"/>
                </a:lnTo>
                <a:lnTo>
                  <a:pt x="0" y="0"/>
                </a:lnTo>
                <a:close/>
              </a:path>
            </a:pathLst>
          </a:custGeom>
          <a:blipFill>
            <a:blip r:embed="rId4"/>
            <a:stretch>
              <a:fillRect/>
            </a:stretch>
          </a:blipFill>
        </p:spPr>
      </p:sp>
      <p:sp>
        <p:nvSpPr>
          <p:cNvPr id="10" name="Freeform 10"/>
          <p:cNvSpPr/>
          <p:nvPr/>
        </p:nvSpPr>
        <p:spPr>
          <a:xfrm>
            <a:off x="7966436" y="731344"/>
            <a:ext cx="2499408" cy="1741339"/>
          </a:xfrm>
          <a:custGeom>
            <a:avLst/>
            <a:gdLst/>
            <a:ahLst/>
            <a:cxnLst/>
            <a:rect l="l" t="t" r="r" b="b"/>
            <a:pathLst>
              <a:path w="3749112" h="2612008">
                <a:moveTo>
                  <a:pt x="0" y="0"/>
                </a:moveTo>
                <a:lnTo>
                  <a:pt x="3749111" y="0"/>
                </a:lnTo>
                <a:lnTo>
                  <a:pt x="3749111" y="2612008"/>
                </a:lnTo>
                <a:lnTo>
                  <a:pt x="0" y="2612008"/>
                </a:lnTo>
                <a:lnTo>
                  <a:pt x="0" y="0"/>
                </a:lnTo>
                <a:close/>
              </a:path>
            </a:pathLst>
          </a:custGeom>
          <a:blipFill>
            <a:blip r:embed="rId5"/>
            <a:stretch>
              <a:fillRect/>
            </a:stretch>
          </a:blipFill>
        </p:spPr>
      </p:sp>
      <p:sp>
        <p:nvSpPr>
          <p:cNvPr id="11" name="Freeform 11"/>
          <p:cNvSpPr/>
          <p:nvPr/>
        </p:nvSpPr>
        <p:spPr>
          <a:xfrm rot="-855643">
            <a:off x="8331694" y="5744476"/>
            <a:ext cx="1768893" cy="1377525"/>
          </a:xfrm>
          <a:custGeom>
            <a:avLst/>
            <a:gdLst/>
            <a:ahLst/>
            <a:cxnLst/>
            <a:rect l="l" t="t" r="r" b="b"/>
            <a:pathLst>
              <a:path w="2653339" h="2066288">
                <a:moveTo>
                  <a:pt x="0" y="0"/>
                </a:moveTo>
                <a:lnTo>
                  <a:pt x="2653339" y="0"/>
                </a:lnTo>
                <a:lnTo>
                  <a:pt x="2653339" y="2066288"/>
                </a:lnTo>
                <a:lnTo>
                  <a:pt x="0" y="2066288"/>
                </a:lnTo>
                <a:lnTo>
                  <a:pt x="0" y="0"/>
                </a:lnTo>
                <a:close/>
              </a:path>
            </a:pathLst>
          </a:custGeom>
          <a:blipFill>
            <a:blip r:embed="rId6"/>
            <a:stretch>
              <a:fillRect/>
            </a:stretch>
          </a:blipFill>
        </p:spPr>
      </p:sp>
      <p:sp>
        <p:nvSpPr>
          <p:cNvPr id="2" name="Freeform 2"/>
          <p:cNvSpPr/>
          <p:nvPr/>
        </p:nvSpPr>
        <p:spPr>
          <a:xfrm flipH="1">
            <a:off x="-499408" y="505447"/>
            <a:ext cx="4821779" cy="5042383"/>
          </a:xfrm>
          <a:custGeom>
            <a:avLst/>
            <a:gdLst/>
            <a:ahLst/>
            <a:cxnLst/>
            <a:rect l="l" t="t" r="r" b="b"/>
            <a:pathLst>
              <a:path w="7232668" h="7563574">
                <a:moveTo>
                  <a:pt x="7232667" y="0"/>
                </a:moveTo>
                <a:lnTo>
                  <a:pt x="0" y="0"/>
                </a:lnTo>
                <a:lnTo>
                  <a:pt x="0" y="7563574"/>
                </a:lnTo>
                <a:lnTo>
                  <a:pt x="7232667" y="7563574"/>
                </a:lnTo>
                <a:lnTo>
                  <a:pt x="7232667" y="0"/>
                </a:lnTo>
                <a:close/>
              </a:path>
            </a:pathLst>
          </a:custGeom>
          <a:blipFill>
            <a:blip r:embed="rId7"/>
            <a:stretch>
              <a:fillRect/>
            </a:stretch>
          </a:blipFill>
        </p:spPr>
      </p:sp>
      <p:sp>
        <p:nvSpPr>
          <p:cNvPr id="3" name="Freeform 3"/>
          <p:cNvSpPr/>
          <p:nvPr/>
        </p:nvSpPr>
        <p:spPr>
          <a:xfrm>
            <a:off x="4045777" y="1276779"/>
            <a:ext cx="7841318" cy="4613466"/>
          </a:xfrm>
          <a:custGeom>
            <a:avLst/>
            <a:gdLst/>
            <a:ahLst/>
            <a:cxnLst/>
            <a:rect l="l" t="t" r="r" b="b"/>
            <a:pathLst>
              <a:path w="11761977" h="6920199">
                <a:moveTo>
                  <a:pt x="0" y="0"/>
                </a:moveTo>
                <a:lnTo>
                  <a:pt x="11761976" y="0"/>
                </a:lnTo>
                <a:lnTo>
                  <a:pt x="11761976" y="6920199"/>
                </a:lnTo>
                <a:lnTo>
                  <a:pt x="0" y="6920199"/>
                </a:lnTo>
                <a:lnTo>
                  <a:pt x="0" y="0"/>
                </a:lnTo>
                <a:close/>
              </a:path>
            </a:pathLst>
          </a:custGeom>
          <a:blipFill>
            <a:blip r:embed="rId8">
              <a:alphaModFix amt="50000"/>
            </a:blip>
            <a:stretch>
              <a:fillRect/>
            </a:stretch>
          </a:blipFill>
        </p:spPr>
        <p:txBody>
          <a:bodyPr/>
          <a:lstStyle/>
          <a:p>
            <a:endParaRPr lang="en-IN" dirty="0"/>
          </a:p>
        </p:txBody>
      </p:sp>
      <p:sp>
        <p:nvSpPr>
          <p:cNvPr id="15" name="AutoShape 13"/>
          <p:cNvSpPr/>
          <p:nvPr/>
        </p:nvSpPr>
        <p:spPr>
          <a:xfrm>
            <a:off x="4258036" y="2794527"/>
            <a:ext cx="7416800" cy="1391117"/>
          </a:xfrm>
          <a:prstGeom prst="rect">
            <a:avLst/>
          </a:prstGeom>
          <a:solidFill>
            <a:srgbClr val="272727">
              <a:alpha val="32941"/>
            </a:srgbClr>
          </a:solidFill>
        </p:spPr>
      </p:sp>
      <p:sp>
        <p:nvSpPr>
          <p:cNvPr id="18" name="TextBox 14"/>
          <p:cNvSpPr txBox="1"/>
          <p:nvPr/>
        </p:nvSpPr>
        <p:spPr>
          <a:xfrm>
            <a:off x="4964960" y="2911539"/>
            <a:ext cx="6709876" cy="2031325"/>
          </a:xfrm>
          <a:prstGeom prst="rect">
            <a:avLst/>
          </a:prstGeom>
        </p:spPr>
        <p:txBody>
          <a:bodyPr lIns="0" tIns="0" rIns="0" bIns="0" rtlCol="0" anchor="t">
            <a:spAutoFit/>
          </a:bodyPr>
          <a:lstStyle/>
          <a:p>
            <a:pPr algn="ctr">
              <a:spcBef>
                <a:spcPct val="0"/>
              </a:spcBef>
            </a:pPr>
            <a:r>
              <a:rPr lang="en-US" sz="6600" b="1" dirty="0">
                <a:solidFill>
                  <a:srgbClr val="F8F8F8"/>
                </a:solidFill>
                <a:latin typeface="HK Grotesk Bold"/>
                <a:ea typeface="HK Grotesk Bold"/>
                <a:cs typeface="HK Grotesk Bold"/>
                <a:sym typeface="HK Grotesk Bold"/>
              </a:rPr>
              <a:t>Phase - 2</a:t>
            </a:r>
          </a:p>
          <a:p>
            <a:pPr algn="ctr">
              <a:spcBef>
                <a:spcPct val="0"/>
              </a:spcBef>
            </a:pPr>
            <a:r>
              <a:rPr lang="en-US" sz="6600" b="1" dirty="0">
                <a:solidFill>
                  <a:srgbClr val="F8F8F8"/>
                </a:solidFill>
                <a:latin typeface="HK Grotesk Bold"/>
                <a:ea typeface="HK Grotesk Bold"/>
                <a:cs typeface="HK Grotesk Bold"/>
                <a:sym typeface="HK Grotesk Bold"/>
              </a:rPr>
              <a:t> </a:t>
            </a:r>
          </a:p>
        </p:txBody>
      </p:sp>
    </p:spTree>
    <p:extLst>
      <p:ext uri="{BB962C8B-B14F-4D97-AF65-F5344CB8AC3E}">
        <p14:creationId xmlns:p14="http://schemas.microsoft.com/office/powerpoint/2010/main" val="2435420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2913691600"/>
              </p:ext>
            </p:extLst>
          </p:nvPr>
        </p:nvGraphicFramePr>
        <p:xfrm>
          <a:off x="5844976" y="634384"/>
          <a:ext cx="5485318" cy="6624526"/>
        </p:xfrm>
        <a:graphic>
          <a:graphicData uri="http://schemas.openxmlformats.org/drawingml/2006/table">
            <a:tbl>
              <a:tblPr/>
              <a:tblGrid>
                <a:gridCol w="5485318">
                  <a:extLst>
                    <a:ext uri="{9D8B030D-6E8A-4147-A177-3AD203B41FA5}">
                      <a16:colId xmlns:a16="http://schemas.microsoft.com/office/drawing/2014/main" val="20000"/>
                    </a:ext>
                  </a:extLst>
                </a:gridCol>
              </a:tblGrid>
              <a:tr h="2356243">
                <a:tc>
                  <a:txBody>
                    <a:bodyPr/>
                    <a:lstStyle/>
                    <a:p>
                      <a:r>
                        <a:rPr lang="en-US" sz="1800" b="1" dirty="0"/>
                        <a:t>New Measures:</a:t>
                      </a:r>
                    </a:p>
                    <a:p>
                      <a:pPr>
                        <a:lnSpc>
                          <a:spcPct val="150000"/>
                        </a:lnSpc>
                      </a:pPr>
                      <a:r>
                        <a:rPr lang="en-US" sz="1800" dirty="0"/>
                        <a:t>Feature engineering involves transforming raw data into meaningful features that help in improving the performance of predictive models. In this phase, new measures were created in Power BI and Tableau to better understand customer churn.</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r h="2276819">
                <a:tc>
                  <a:txBody>
                    <a:bodyPr/>
                    <a:lstStyle/>
                    <a:p>
                      <a:pPr algn="l">
                        <a:lnSpc>
                          <a:spcPts val="4480"/>
                        </a:lnSpc>
                        <a:defRPr/>
                      </a:pPr>
                      <a:r>
                        <a:rPr lang="en-US" sz="1800" b="1" dirty="0"/>
                        <a:t>Objectives:</a:t>
                      </a:r>
                      <a:r>
                        <a:rPr lang="en-US" sz="1800" dirty="0"/>
                        <a:t> </a:t>
                      </a:r>
                    </a:p>
                    <a:p>
                      <a:pPr algn="l">
                        <a:lnSpc>
                          <a:spcPts val="4480"/>
                        </a:lnSpc>
                        <a:defRPr/>
                      </a:pPr>
                      <a:r>
                        <a:rPr lang="en-US" sz="1800" dirty="0"/>
                        <a:t>The primary goal was to develop metrics and analyses that would provide insights into customer behavior, particularly those who are at risk of churning.</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1"/>
                  </a:ext>
                </a:extLst>
              </a:tr>
              <a:tr h="1623901">
                <a:tc>
                  <a:txBody>
                    <a:bodyPr/>
                    <a:lstStyle/>
                    <a:p>
                      <a:pPr algn="l">
                        <a:lnSpc>
                          <a:spcPts val="4480"/>
                        </a:lnSpc>
                      </a:pP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Feature Engineering &amp; </a:t>
              </a:r>
            </a:p>
            <a:p>
              <a:pPr algn="ctr">
                <a:lnSpc>
                  <a:spcPts val="4480"/>
                </a:lnSpc>
              </a:pPr>
              <a:r>
                <a:rPr lang="en-US" sz="3200" b="1" dirty="0">
                  <a:solidFill>
                    <a:srgbClr val="F8F8F8"/>
                  </a:solidFill>
                  <a:latin typeface="HK Grotesk Bold"/>
                  <a:ea typeface="HK Grotesk Bold"/>
                  <a:cs typeface="HK Grotesk Bold"/>
                  <a:sym typeface="HK Grotesk Bold"/>
                </a:rPr>
                <a:t>Data Analysis</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3292731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3228046971"/>
              </p:ext>
            </p:extLst>
          </p:nvPr>
        </p:nvGraphicFramePr>
        <p:xfrm>
          <a:off x="5844976" y="1172066"/>
          <a:ext cx="5485318" cy="8955320"/>
        </p:xfrm>
        <a:graphic>
          <a:graphicData uri="http://schemas.openxmlformats.org/drawingml/2006/table">
            <a:tbl>
              <a:tblPr/>
              <a:tblGrid>
                <a:gridCol w="5485318">
                  <a:extLst>
                    <a:ext uri="{9D8B030D-6E8A-4147-A177-3AD203B41FA5}">
                      <a16:colId xmlns:a16="http://schemas.microsoft.com/office/drawing/2014/main" val="20000"/>
                    </a:ext>
                  </a:extLst>
                </a:gridCol>
              </a:tblGrid>
              <a:tr h="2356243">
                <a:tc>
                  <a:txBody>
                    <a:bodyPr/>
                    <a:lstStyle/>
                    <a:p>
                      <a:pPr marL="285750" lvl="0" indent="-285750">
                        <a:lnSpc>
                          <a:spcPct val="150000"/>
                        </a:lnSpc>
                        <a:buFont typeface="Arial" panose="020B0604020202020204" pitchFamily="34" charset="0"/>
                        <a:buChar char="•"/>
                      </a:pPr>
                      <a:r>
                        <a:rPr lang="en-IN" sz="1800" b="1" kern="1200" dirty="0">
                          <a:solidFill>
                            <a:schemeClr val="tx1"/>
                          </a:solidFill>
                          <a:effectLst/>
                          <a:latin typeface="+mn-lt"/>
                          <a:ea typeface="+mn-ea"/>
                          <a:cs typeface="+mn-cs"/>
                        </a:rPr>
                        <a:t>Measures Taken: Based on Questions </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Identify the total number of customers and the churn rate</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Discover the most common contract types among churned customers</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Create a query to identify the contract types that are most prone to churn</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Calculate the total charges distribution for churned and non-churned customers</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Calculate the average monthly charges for different contract types among churned customers</a:t>
                      </a:r>
                    </a:p>
                    <a:p>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r h="2276819">
                <a:tc>
                  <a:txBody>
                    <a:bodyPr/>
                    <a:lstStyle/>
                    <a:p>
                      <a:pPr algn="l">
                        <a:lnSpc>
                          <a:spcPts val="4480"/>
                        </a:lnSpc>
                        <a:defRP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1"/>
                  </a:ext>
                </a:extLst>
              </a:tr>
              <a:tr h="1623901">
                <a:tc>
                  <a:txBody>
                    <a:bodyPr/>
                    <a:lstStyle/>
                    <a:p>
                      <a:pPr algn="l">
                        <a:lnSpc>
                          <a:spcPts val="4480"/>
                        </a:lnSpc>
                      </a:pP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Feature Engineering &amp; </a:t>
              </a:r>
            </a:p>
            <a:p>
              <a:pPr algn="ctr">
                <a:lnSpc>
                  <a:spcPts val="4480"/>
                </a:lnSpc>
              </a:pPr>
              <a:r>
                <a:rPr lang="en-US" sz="3200" b="1" dirty="0">
                  <a:solidFill>
                    <a:srgbClr val="F8F8F8"/>
                  </a:solidFill>
                  <a:latin typeface="HK Grotesk Bold"/>
                  <a:ea typeface="HK Grotesk Bold"/>
                  <a:cs typeface="HK Grotesk Bold"/>
                  <a:sym typeface="HK Grotesk Bold"/>
                </a:rPr>
                <a:t>Data Analysis</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574026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1931782623"/>
              </p:ext>
            </p:extLst>
          </p:nvPr>
        </p:nvGraphicFramePr>
        <p:xfrm>
          <a:off x="5833723" y="1128928"/>
          <a:ext cx="5485318" cy="9122152"/>
        </p:xfrm>
        <a:graphic>
          <a:graphicData uri="http://schemas.openxmlformats.org/drawingml/2006/table">
            <a:tbl>
              <a:tblPr/>
              <a:tblGrid>
                <a:gridCol w="5485318">
                  <a:extLst>
                    <a:ext uri="{9D8B030D-6E8A-4147-A177-3AD203B41FA5}">
                      <a16:colId xmlns:a16="http://schemas.microsoft.com/office/drawing/2014/main" val="20000"/>
                    </a:ext>
                  </a:extLst>
                </a:gridCol>
              </a:tblGrid>
              <a:tr h="5003017">
                <a:tc>
                  <a:txBody>
                    <a:bodyPr/>
                    <a:lstStyle/>
                    <a:p>
                      <a:pPr marL="285750" lvl="0" indent="-285750">
                        <a:lnSpc>
                          <a:spcPct val="150000"/>
                        </a:lnSpc>
                        <a:buFont typeface="Arial" panose="020B0604020202020204" pitchFamily="34" charset="0"/>
                        <a:buChar char="•"/>
                      </a:pPr>
                      <a:r>
                        <a:rPr lang="en-IN" sz="1800" b="1" kern="1200" dirty="0">
                          <a:solidFill>
                            <a:schemeClr val="tx1"/>
                          </a:solidFill>
                          <a:effectLst/>
                          <a:latin typeface="+mn-lt"/>
                          <a:ea typeface="+mn-ea"/>
                          <a:cs typeface="+mn-cs"/>
                        </a:rPr>
                        <a:t>Measures Taken: Based on Questions </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Stored Procedure to Calculate Churn Rate</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Stored Procedure to Identify High-Value Customers at Risk of Churning</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Identify the gender distribution among customers who have churned and are on yearly contracts</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Create a view to find the customers with the highest monthly charges in each contract type</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Find the customers who have churned and are not using online services and their average total charges.</a:t>
                      </a:r>
                    </a:p>
                    <a:p>
                      <a:pPr marL="285750" indent="-285750">
                        <a:lnSpc>
                          <a:spcPct val="150000"/>
                        </a:lnSpc>
                        <a:buFont typeface="Arial" panose="020B0604020202020204" pitchFamily="34" charset="0"/>
                        <a:buChar cha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r h="2404306">
                <a:tc>
                  <a:txBody>
                    <a:bodyPr/>
                    <a:lstStyle/>
                    <a:p>
                      <a:pPr marL="285750" indent="-285750" algn="l">
                        <a:lnSpc>
                          <a:spcPct val="150000"/>
                        </a:lnSpc>
                        <a:buFont typeface="Arial" panose="020B0604020202020204" pitchFamily="34" charset="0"/>
                        <a:buChar char="•"/>
                        <a:defRP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1"/>
                  </a:ext>
                </a:extLst>
              </a:tr>
              <a:tr h="1714829">
                <a:tc>
                  <a:txBody>
                    <a:bodyPr/>
                    <a:lstStyle/>
                    <a:p>
                      <a:pPr algn="l">
                        <a:lnSpc>
                          <a:spcPts val="4480"/>
                        </a:lnSpc>
                      </a:pP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Feature Engineering &amp; </a:t>
              </a:r>
            </a:p>
            <a:p>
              <a:pPr algn="ctr">
                <a:lnSpc>
                  <a:spcPts val="4480"/>
                </a:lnSpc>
              </a:pPr>
              <a:r>
                <a:rPr lang="en-US" sz="3200" b="1" dirty="0">
                  <a:solidFill>
                    <a:srgbClr val="F8F8F8"/>
                  </a:solidFill>
                  <a:latin typeface="HK Grotesk Bold"/>
                  <a:ea typeface="HK Grotesk Bold"/>
                  <a:cs typeface="HK Grotesk Bold"/>
                  <a:sym typeface="HK Grotesk Bold"/>
                </a:rPr>
                <a:t>Data Analysis</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913615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3411522615"/>
              </p:ext>
            </p:extLst>
          </p:nvPr>
        </p:nvGraphicFramePr>
        <p:xfrm>
          <a:off x="6133465" y="1787703"/>
          <a:ext cx="5485318" cy="8918883"/>
        </p:xfrm>
        <a:graphic>
          <a:graphicData uri="http://schemas.openxmlformats.org/drawingml/2006/table">
            <a:tbl>
              <a:tblPr/>
              <a:tblGrid>
                <a:gridCol w="5485318">
                  <a:extLst>
                    <a:ext uri="{9D8B030D-6E8A-4147-A177-3AD203B41FA5}">
                      <a16:colId xmlns:a16="http://schemas.microsoft.com/office/drawing/2014/main" val="20000"/>
                    </a:ext>
                  </a:extLst>
                </a:gridCol>
              </a:tblGrid>
              <a:tr h="4438436">
                <a:tc>
                  <a:txBody>
                    <a:bodyPr/>
                    <a:lstStyle/>
                    <a:p>
                      <a:pPr marL="285750" lvl="0" indent="-285750">
                        <a:lnSpc>
                          <a:spcPct val="150000"/>
                        </a:lnSpc>
                        <a:buFont typeface="Arial" panose="020B0604020202020204" pitchFamily="34" charset="0"/>
                        <a:buChar char="•"/>
                      </a:pPr>
                      <a:r>
                        <a:rPr lang="en-IN" sz="1800" b="1" kern="1200" dirty="0">
                          <a:solidFill>
                            <a:schemeClr val="tx1"/>
                          </a:solidFill>
                          <a:effectLst/>
                          <a:latin typeface="+mn-lt"/>
                          <a:ea typeface="+mn-ea"/>
                          <a:cs typeface="+mn-cs"/>
                        </a:rPr>
                        <a:t>Measures Taken: Based on Questions </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Find the average age of churned customers</a:t>
                      </a:r>
                    </a:p>
                    <a:p>
                      <a:pPr marL="285750" lvl="0" indent="-285750">
                        <a:lnSpc>
                          <a:spcPct val="150000"/>
                        </a:lnSpc>
                        <a:buFont typeface="Arial" panose="020B0604020202020204" pitchFamily="34" charset="0"/>
                        <a:buChar char="•"/>
                      </a:pPr>
                      <a:r>
                        <a:rPr lang="en-IN" sz="1800" kern="1200" dirty="0" err="1">
                          <a:solidFill>
                            <a:schemeClr val="tx1"/>
                          </a:solidFill>
                          <a:effectLst/>
                          <a:latin typeface="+mn-lt"/>
                          <a:ea typeface="+mn-ea"/>
                          <a:cs typeface="+mn-cs"/>
                        </a:rPr>
                        <a:t>Analyze</a:t>
                      </a:r>
                      <a:r>
                        <a:rPr lang="en-IN" sz="1800" kern="1200" dirty="0">
                          <a:solidFill>
                            <a:schemeClr val="tx1"/>
                          </a:solidFill>
                          <a:effectLst/>
                          <a:latin typeface="+mn-lt"/>
                          <a:ea typeface="+mn-ea"/>
                          <a:cs typeface="+mn-cs"/>
                        </a:rPr>
                        <a:t> the distribution of monthly charges among churned customers</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Identify customers with high total charges who have churned</a:t>
                      </a:r>
                    </a:p>
                    <a:p>
                      <a:pPr marL="285750" indent="-285750">
                        <a:lnSpc>
                          <a:spcPct val="150000"/>
                        </a:lnSpc>
                        <a:buFont typeface="Arial" panose="020B0604020202020204" pitchFamily="34" charset="0"/>
                        <a:buChar cha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r h="2615201">
                <a:tc>
                  <a:txBody>
                    <a:bodyPr/>
                    <a:lstStyle/>
                    <a:p>
                      <a:pPr marL="285750" indent="-285750" algn="l">
                        <a:lnSpc>
                          <a:spcPct val="150000"/>
                        </a:lnSpc>
                        <a:buFont typeface="Arial" panose="020B0604020202020204" pitchFamily="34" charset="0"/>
                        <a:buChar char="•"/>
                        <a:defRP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1"/>
                  </a:ext>
                </a:extLst>
              </a:tr>
              <a:tr h="1865246">
                <a:tc>
                  <a:txBody>
                    <a:bodyPr/>
                    <a:lstStyle/>
                    <a:p>
                      <a:pPr algn="l">
                        <a:lnSpc>
                          <a:spcPts val="4480"/>
                        </a:lnSpc>
                      </a:pP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Feature Engineering &amp; </a:t>
              </a:r>
            </a:p>
            <a:p>
              <a:pPr algn="ctr">
                <a:lnSpc>
                  <a:spcPts val="4480"/>
                </a:lnSpc>
              </a:pPr>
              <a:r>
                <a:rPr lang="en-US" sz="3200" b="1" dirty="0">
                  <a:solidFill>
                    <a:srgbClr val="F8F8F8"/>
                  </a:solidFill>
                  <a:latin typeface="HK Grotesk Bold"/>
                  <a:ea typeface="HK Grotesk Bold"/>
                  <a:cs typeface="HK Grotesk Bold"/>
                  <a:sym typeface="HK Grotesk Bold"/>
                </a:rPr>
                <a:t>Data Analysis</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4232286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2821200655"/>
              </p:ext>
            </p:extLst>
          </p:nvPr>
        </p:nvGraphicFramePr>
        <p:xfrm>
          <a:off x="6133465" y="1787703"/>
          <a:ext cx="5485318" cy="9218182"/>
        </p:xfrm>
        <a:graphic>
          <a:graphicData uri="http://schemas.openxmlformats.org/drawingml/2006/table">
            <a:tbl>
              <a:tblPr/>
              <a:tblGrid>
                <a:gridCol w="5485318">
                  <a:extLst>
                    <a:ext uri="{9D8B030D-6E8A-4147-A177-3AD203B41FA5}">
                      <a16:colId xmlns:a16="http://schemas.microsoft.com/office/drawing/2014/main" val="20000"/>
                    </a:ext>
                  </a:extLst>
                </a:gridCol>
              </a:tblGrid>
              <a:tr h="4438436">
                <a:tc>
                  <a:txBody>
                    <a:bodyPr/>
                    <a:lstStyle/>
                    <a:p>
                      <a:pPr marL="285750" lvl="0" indent="-285750">
                        <a:lnSpc>
                          <a:spcPct val="150000"/>
                        </a:lnSpc>
                        <a:buFont typeface="Arial" panose="020B0604020202020204" pitchFamily="34" charset="0"/>
                        <a:buChar char="•"/>
                      </a:pPr>
                      <a:r>
                        <a:rPr lang="en-IN" sz="1800" b="1" kern="1200" dirty="0">
                          <a:solidFill>
                            <a:schemeClr val="tx1"/>
                          </a:solidFill>
                          <a:effectLst/>
                          <a:latin typeface="+mn-lt"/>
                          <a:ea typeface="+mn-ea"/>
                          <a:cs typeface="+mn-cs"/>
                        </a:rPr>
                        <a:t>1. Identify the total number of customers and the churn rate</a:t>
                      </a:r>
                      <a:endParaRPr lang="en-IN" sz="1800" kern="1200" dirty="0">
                        <a:solidFill>
                          <a:schemeClr val="tx1"/>
                        </a:solidFill>
                        <a:effectLst/>
                        <a:latin typeface="+mn-lt"/>
                        <a:ea typeface="+mn-ea"/>
                        <a:cs typeface="+mn-cs"/>
                      </a:endParaRPr>
                    </a:p>
                    <a:p>
                      <a:pPr marL="285750" lvl="0" indent="-285750">
                        <a:lnSpc>
                          <a:spcPct val="150000"/>
                        </a:lnSpc>
                        <a:buFont typeface="Arial" panose="020B0604020202020204" pitchFamily="34" charset="0"/>
                        <a:buChar char="•"/>
                      </a:pPr>
                      <a:r>
                        <a:rPr lang="en-IN" sz="1800" b="1" kern="1200" dirty="0">
                          <a:solidFill>
                            <a:schemeClr val="tx1"/>
                          </a:solidFill>
                          <a:effectLst/>
                          <a:latin typeface="+mn-lt"/>
                          <a:ea typeface="+mn-ea"/>
                          <a:cs typeface="+mn-cs"/>
                        </a:rPr>
                        <a:t>Total Customer Calculation:</a:t>
                      </a:r>
                      <a:endParaRPr lang="en-IN" sz="1800" kern="1200" dirty="0">
                        <a:solidFill>
                          <a:schemeClr val="tx1"/>
                        </a:solidFill>
                        <a:effectLst/>
                        <a:latin typeface="+mn-lt"/>
                        <a:ea typeface="+mn-ea"/>
                        <a:cs typeface="+mn-cs"/>
                      </a:endParaRPr>
                    </a:p>
                    <a:p>
                      <a:pPr marL="28575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Total Customers = COUNT('</a:t>
                      </a:r>
                      <a:r>
                        <a:rPr lang="en-IN" sz="1800" kern="1200" dirty="0" err="1">
                          <a:solidFill>
                            <a:schemeClr val="tx1"/>
                          </a:solidFill>
                          <a:effectLst/>
                          <a:latin typeface="+mn-lt"/>
                          <a:ea typeface="+mn-ea"/>
                          <a:cs typeface="+mn-cs"/>
                        </a:rPr>
                        <a:t>CustomerDemographics</a:t>
                      </a:r>
                      <a:r>
                        <a:rPr lang="en-IN" sz="1800" kern="1200" dirty="0">
                          <a:solidFill>
                            <a:schemeClr val="tx1"/>
                          </a:solidFill>
                          <a:effectLst/>
                          <a:latin typeface="+mn-lt"/>
                          <a:ea typeface="+mn-ea"/>
                          <a:cs typeface="+mn-cs"/>
                        </a:rPr>
                        <a:t>'[Customer ID])</a:t>
                      </a:r>
                    </a:p>
                    <a:p>
                      <a:pPr marL="285750" lvl="0" indent="-285750">
                        <a:lnSpc>
                          <a:spcPct val="150000"/>
                        </a:lnSpc>
                        <a:buFont typeface="Arial" panose="020B0604020202020204" pitchFamily="34" charset="0"/>
                        <a:buChar char="•"/>
                      </a:pPr>
                      <a:r>
                        <a:rPr lang="en-IN" sz="1800" b="1" kern="1200" dirty="0">
                          <a:solidFill>
                            <a:schemeClr val="tx1"/>
                          </a:solidFill>
                          <a:effectLst/>
                          <a:latin typeface="+mn-lt"/>
                          <a:ea typeface="+mn-ea"/>
                          <a:cs typeface="+mn-cs"/>
                        </a:rPr>
                        <a:t>Total Churned Customers Calculation:</a:t>
                      </a:r>
                      <a:endParaRPr lang="en-IN" sz="1800" kern="1200" dirty="0">
                        <a:solidFill>
                          <a:schemeClr val="tx1"/>
                        </a:solidFill>
                        <a:effectLst/>
                        <a:latin typeface="+mn-lt"/>
                        <a:ea typeface="+mn-ea"/>
                        <a:cs typeface="+mn-cs"/>
                      </a:endParaRPr>
                    </a:p>
                    <a:p>
                      <a:pPr marL="285750" indent="-285750">
                        <a:lnSpc>
                          <a:spcPct val="150000"/>
                        </a:lnSpc>
                        <a:buFont typeface="Arial" panose="020B0604020202020204" pitchFamily="34" charset="0"/>
                        <a:buChar char="•"/>
                      </a:pPr>
                      <a:r>
                        <a:rPr lang="en-IN" sz="1800" kern="1200" dirty="0" err="1">
                          <a:solidFill>
                            <a:schemeClr val="tx1"/>
                          </a:solidFill>
                          <a:effectLst/>
                          <a:latin typeface="+mn-lt"/>
                          <a:ea typeface="+mn-ea"/>
                          <a:cs typeface="+mn-cs"/>
                        </a:rPr>
                        <a:t>TotalChurnedCustomers</a:t>
                      </a:r>
                      <a:r>
                        <a:rPr lang="en-IN" sz="1800" kern="1200" dirty="0">
                          <a:solidFill>
                            <a:schemeClr val="tx1"/>
                          </a:solidFill>
                          <a:effectLst/>
                          <a:latin typeface="+mn-lt"/>
                          <a:ea typeface="+mn-ea"/>
                          <a:cs typeface="+mn-cs"/>
                        </a:rPr>
                        <a:t> = CALCULATE(COUNT('</a:t>
                      </a:r>
                      <a:r>
                        <a:rPr lang="en-IN" sz="1800" kern="1200" dirty="0" err="1">
                          <a:solidFill>
                            <a:schemeClr val="tx1"/>
                          </a:solidFill>
                          <a:effectLst/>
                          <a:latin typeface="+mn-lt"/>
                          <a:ea typeface="+mn-ea"/>
                          <a:cs typeface="+mn-cs"/>
                        </a:rPr>
                        <a:t>AccountInformation</a:t>
                      </a:r>
                      <a:r>
                        <a:rPr lang="en-IN" sz="1800" kern="1200" dirty="0">
                          <a:solidFill>
                            <a:schemeClr val="tx1"/>
                          </a:solidFill>
                          <a:effectLst/>
                          <a:latin typeface="+mn-lt"/>
                          <a:ea typeface="+mn-ea"/>
                          <a:cs typeface="+mn-cs"/>
                        </a:rPr>
                        <a:t>'[Customer ID]), 'Account Information'[Customer Status] = "Churned"</a:t>
                      </a:r>
                    </a:p>
                    <a:p>
                      <a:pPr marL="285750" indent="-285750">
                        <a:lnSpc>
                          <a:spcPct val="150000"/>
                        </a:lnSpc>
                        <a:buFont typeface="Arial" panose="020B0604020202020204" pitchFamily="34" charset="0"/>
                        <a:buChar cha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r h="2615201">
                <a:tc>
                  <a:txBody>
                    <a:bodyPr/>
                    <a:lstStyle/>
                    <a:p>
                      <a:pPr marL="285750" indent="-285750" algn="l">
                        <a:lnSpc>
                          <a:spcPct val="150000"/>
                        </a:lnSpc>
                        <a:buFont typeface="Arial" panose="020B0604020202020204" pitchFamily="34" charset="0"/>
                        <a:buChar char="•"/>
                        <a:defRP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1"/>
                  </a:ext>
                </a:extLst>
              </a:tr>
              <a:tr h="1865246">
                <a:tc>
                  <a:txBody>
                    <a:bodyPr/>
                    <a:lstStyle/>
                    <a:p>
                      <a:pPr algn="l">
                        <a:lnSpc>
                          <a:spcPts val="4480"/>
                        </a:lnSpc>
                      </a:pP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Total Customers &amp;</a:t>
              </a:r>
            </a:p>
            <a:p>
              <a:pPr algn="ctr">
                <a:lnSpc>
                  <a:spcPts val="4480"/>
                </a:lnSpc>
              </a:pPr>
              <a:r>
                <a:rPr lang="en-US" sz="3200" b="1" dirty="0">
                  <a:solidFill>
                    <a:srgbClr val="F8F8F8"/>
                  </a:solidFill>
                  <a:latin typeface="HK Grotesk Bold"/>
                  <a:ea typeface="HK Grotesk Bold"/>
                  <a:cs typeface="HK Grotesk Bold"/>
                  <a:sym typeface="HK Grotesk Bold"/>
                </a:rPr>
                <a:t>Churn Rate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1755809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3957360007"/>
              </p:ext>
            </p:extLst>
          </p:nvPr>
        </p:nvGraphicFramePr>
        <p:xfrm>
          <a:off x="6133465" y="1787703"/>
          <a:ext cx="5485318" cy="8918883"/>
        </p:xfrm>
        <a:graphic>
          <a:graphicData uri="http://schemas.openxmlformats.org/drawingml/2006/table">
            <a:tbl>
              <a:tblPr/>
              <a:tblGrid>
                <a:gridCol w="5485318">
                  <a:extLst>
                    <a:ext uri="{9D8B030D-6E8A-4147-A177-3AD203B41FA5}">
                      <a16:colId xmlns:a16="http://schemas.microsoft.com/office/drawing/2014/main" val="20000"/>
                    </a:ext>
                  </a:extLst>
                </a:gridCol>
              </a:tblGrid>
              <a:tr h="4438436">
                <a:tc>
                  <a:txBody>
                    <a:bodyPr/>
                    <a:lstStyle/>
                    <a:p>
                      <a:pPr marL="285750" lvl="0" indent="-285750">
                        <a:lnSpc>
                          <a:spcPct val="150000"/>
                        </a:lnSpc>
                        <a:buFont typeface="Arial" panose="020B0604020202020204" pitchFamily="34" charset="0"/>
                        <a:buChar char="•"/>
                      </a:pPr>
                      <a:r>
                        <a:rPr lang="en-IN" sz="1800" b="1" kern="1200" dirty="0">
                          <a:solidFill>
                            <a:schemeClr val="tx1"/>
                          </a:solidFill>
                          <a:effectLst/>
                          <a:latin typeface="+mn-lt"/>
                          <a:ea typeface="+mn-ea"/>
                          <a:cs typeface="+mn-cs"/>
                        </a:rPr>
                        <a:t>1. Identify the total number of customers and the churn rate</a:t>
                      </a:r>
                    </a:p>
                    <a:p>
                      <a:pPr marL="0" lvl="0" indent="0">
                        <a:lnSpc>
                          <a:spcPct val="150000"/>
                        </a:lnSpc>
                        <a:buFont typeface="Arial" panose="020B0604020202020204" pitchFamily="34" charset="0"/>
                        <a:buNone/>
                      </a:pPr>
                      <a:endParaRPr lang="en-IN" sz="1800" kern="1200" dirty="0">
                        <a:solidFill>
                          <a:schemeClr val="tx1"/>
                        </a:solidFill>
                        <a:effectLst/>
                        <a:latin typeface="+mn-lt"/>
                        <a:ea typeface="+mn-ea"/>
                        <a:cs typeface="+mn-cs"/>
                      </a:endParaRPr>
                    </a:p>
                    <a:p>
                      <a:pPr marL="285750" lvl="0" indent="-285750">
                        <a:lnSpc>
                          <a:spcPct val="150000"/>
                        </a:lnSpc>
                        <a:buFont typeface="Arial" panose="020B0604020202020204" pitchFamily="34" charset="0"/>
                        <a:buChar char="•"/>
                      </a:pPr>
                      <a:r>
                        <a:rPr lang="en-IN" sz="1800" b="1" kern="1200" dirty="0">
                          <a:solidFill>
                            <a:schemeClr val="tx1"/>
                          </a:solidFill>
                          <a:effectLst/>
                          <a:latin typeface="+mn-lt"/>
                          <a:ea typeface="+mn-ea"/>
                          <a:cs typeface="+mn-cs"/>
                        </a:rPr>
                        <a:t>Churn Rate Calculation:</a:t>
                      </a:r>
                      <a:endParaRPr lang="en-IN" sz="1800" kern="1200" dirty="0">
                        <a:solidFill>
                          <a:schemeClr val="tx1"/>
                        </a:solidFill>
                        <a:effectLst/>
                        <a:latin typeface="+mn-lt"/>
                        <a:ea typeface="+mn-ea"/>
                        <a:cs typeface="+mn-cs"/>
                      </a:endParaRPr>
                    </a:p>
                    <a:p>
                      <a:pPr marL="28575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 </a:t>
                      </a:r>
                      <a:r>
                        <a:rPr lang="en-IN" sz="1800" kern="1200" dirty="0" err="1">
                          <a:solidFill>
                            <a:schemeClr val="tx1"/>
                          </a:solidFill>
                          <a:effectLst/>
                          <a:latin typeface="+mn-lt"/>
                          <a:ea typeface="+mn-ea"/>
                          <a:cs typeface="+mn-cs"/>
                        </a:rPr>
                        <a:t>ChurnRate</a:t>
                      </a:r>
                      <a:r>
                        <a:rPr lang="en-IN" sz="1800" kern="1200" dirty="0">
                          <a:solidFill>
                            <a:schemeClr val="tx1"/>
                          </a:solidFill>
                          <a:effectLst/>
                          <a:latin typeface="+mn-lt"/>
                          <a:ea typeface="+mn-ea"/>
                          <a:cs typeface="+mn-cs"/>
                        </a:rPr>
                        <a:t> = DIVIDE([</a:t>
                      </a:r>
                      <a:r>
                        <a:rPr lang="en-IN" sz="1800" kern="1200" dirty="0" err="1">
                          <a:solidFill>
                            <a:schemeClr val="tx1"/>
                          </a:solidFill>
                          <a:effectLst/>
                          <a:latin typeface="+mn-lt"/>
                          <a:ea typeface="+mn-ea"/>
                          <a:cs typeface="+mn-cs"/>
                        </a:rPr>
                        <a:t>TotalChurnedCustomers</a:t>
                      </a:r>
                      <a:r>
                        <a:rPr lang="en-IN" sz="1800" kern="1200" dirty="0">
                          <a:solidFill>
                            <a:schemeClr val="tx1"/>
                          </a:solidFill>
                          <a:effectLst/>
                          <a:latin typeface="+mn-lt"/>
                          <a:ea typeface="+mn-ea"/>
                          <a:cs typeface="+mn-cs"/>
                        </a:rPr>
                        <a:t>], [Total Customers]) * 100</a:t>
                      </a:r>
                    </a:p>
                    <a:p>
                      <a:pPr marL="285750" indent="-285750">
                        <a:lnSpc>
                          <a:spcPct val="150000"/>
                        </a:lnSpc>
                        <a:buFont typeface="Arial" panose="020B0604020202020204" pitchFamily="34" charset="0"/>
                        <a:buChar cha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r h="2615201">
                <a:tc>
                  <a:txBody>
                    <a:bodyPr/>
                    <a:lstStyle/>
                    <a:p>
                      <a:pPr marL="285750" indent="-285750" algn="l">
                        <a:lnSpc>
                          <a:spcPct val="150000"/>
                        </a:lnSpc>
                        <a:buFont typeface="Arial" panose="020B0604020202020204" pitchFamily="34" charset="0"/>
                        <a:buChar char="•"/>
                        <a:defRP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1"/>
                  </a:ext>
                </a:extLst>
              </a:tr>
              <a:tr h="1865246">
                <a:tc>
                  <a:txBody>
                    <a:bodyPr/>
                    <a:lstStyle/>
                    <a:p>
                      <a:pPr algn="l">
                        <a:lnSpc>
                          <a:spcPts val="4480"/>
                        </a:lnSpc>
                      </a:pP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Total Customers &amp; </a:t>
              </a:r>
            </a:p>
            <a:p>
              <a:pPr algn="ctr">
                <a:lnSpc>
                  <a:spcPts val="4480"/>
                </a:lnSpc>
              </a:pPr>
              <a:r>
                <a:rPr lang="en-US" sz="3200" b="1" dirty="0">
                  <a:solidFill>
                    <a:srgbClr val="F8F8F8"/>
                  </a:solidFill>
                  <a:latin typeface="HK Grotesk Bold"/>
                  <a:ea typeface="HK Grotesk Bold"/>
                  <a:cs typeface="HK Grotesk Bold"/>
                  <a:sym typeface="HK Grotesk Bold"/>
                </a:rPr>
                <a:t>Churn Rate</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3101916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4270879876"/>
              </p:ext>
            </p:extLst>
          </p:nvPr>
        </p:nvGraphicFramePr>
        <p:xfrm>
          <a:off x="6202795" y="1479016"/>
          <a:ext cx="5196572" cy="9538069"/>
        </p:xfrm>
        <a:graphic>
          <a:graphicData uri="http://schemas.openxmlformats.org/drawingml/2006/table">
            <a:tbl>
              <a:tblPr/>
              <a:tblGrid>
                <a:gridCol w="5196572">
                  <a:extLst>
                    <a:ext uri="{9D8B030D-6E8A-4147-A177-3AD203B41FA5}">
                      <a16:colId xmlns:a16="http://schemas.microsoft.com/office/drawing/2014/main" val="20000"/>
                    </a:ext>
                  </a:extLst>
                </a:gridCol>
              </a:tblGrid>
              <a:tr h="5043951">
                <a:tc>
                  <a:txBody>
                    <a:bodyPr/>
                    <a:lstStyle/>
                    <a:p>
                      <a:pPr marL="0" indent="0">
                        <a:lnSpc>
                          <a:spcPct val="150000"/>
                        </a:lnSpc>
                        <a:buFont typeface="Arial" panose="020B0604020202020204" pitchFamily="34" charset="0"/>
                        <a:buNone/>
                      </a:pPr>
                      <a:r>
                        <a:rPr lang="en-IN" sz="1800" b="1" kern="1200" dirty="0">
                          <a:solidFill>
                            <a:schemeClr val="tx1"/>
                          </a:solidFill>
                          <a:effectLst/>
                          <a:latin typeface="+mn-lt"/>
                          <a:ea typeface="+mn-ea"/>
                          <a:cs typeface="+mn-cs"/>
                        </a:rPr>
                        <a:t>Explanation:</a:t>
                      </a:r>
                      <a:endParaRPr lang="en-IN" sz="1800" kern="1200" dirty="0">
                        <a:solidFill>
                          <a:schemeClr val="tx1"/>
                        </a:solidFill>
                        <a:effectLst/>
                        <a:latin typeface="+mn-lt"/>
                        <a:ea typeface="+mn-ea"/>
                        <a:cs typeface="+mn-cs"/>
                      </a:endParaRP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The Total Customers measure counts the total number of rows in the Customer Demographics table.</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The </a:t>
                      </a:r>
                      <a:r>
                        <a:rPr lang="en-IN" sz="1800" kern="1200" dirty="0" err="1">
                          <a:solidFill>
                            <a:schemeClr val="tx1"/>
                          </a:solidFill>
                          <a:effectLst/>
                          <a:latin typeface="+mn-lt"/>
                          <a:ea typeface="+mn-ea"/>
                          <a:cs typeface="+mn-cs"/>
                        </a:rPr>
                        <a:t>TotalChurnedCustomers</a:t>
                      </a:r>
                      <a:r>
                        <a:rPr lang="en-IN" sz="1800" kern="1200" dirty="0">
                          <a:solidFill>
                            <a:schemeClr val="tx1"/>
                          </a:solidFill>
                          <a:effectLst/>
                          <a:latin typeface="+mn-lt"/>
                          <a:ea typeface="+mn-ea"/>
                          <a:cs typeface="+mn-cs"/>
                        </a:rPr>
                        <a:t> measure calculates the number of customers with a status of "Churned" in the Account Information table.</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The Churn Rate measure calculates the percentage of churned customers by dividing the number of churned customers by the total number of customers and multiplying by 100 to get the percentage.</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r h="2561739">
                <a:tc>
                  <a:txBody>
                    <a:bodyPr/>
                    <a:lstStyle/>
                    <a:p>
                      <a:pPr marL="285750" indent="-285750" algn="l">
                        <a:lnSpc>
                          <a:spcPct val="150000"/>
                        </a:lnSpc>
                        <a:buFont typeface="Arial" panose="020B0604020202020204" pitchFamily="34" charset="0"/>
                        <a:buChar char="•"/>
                        <a:defRP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1"/>
                  </a:ext>
                </a:extLst>
              </a:tr>
              <a:tr h="1827115">
                <a:tc>
                  <a:txBody>
                    <a:bodyPr/>
                    <a:lstStyle/>
                    <a:p>
                      <a:pPr algn="l">
                        <a:lnSpc>
                          <a:spcPts val="4480"/>
                        </a:lnSpc>
                      </a:pP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Total Customers &amp; </a:t>
              </a:r>
            </a:p>
            <a:p>
              <a:pPr algn="ctr">
                <a:lnSpc>
                  <a:spcPts val="4480"/>
                </a:lnSpc>
              </a:pPr>
              <a:r>
                <a:rPr lang="en-US" sz="3200" b="1" dirty="0">
                  <a:solidFill>
                    <a:srgbClr val="F8F8F8"/>
                  </a:solidFill>
                  <a:latin typeface="HK Grotesk Bold"/>
                  <a:ea typeface="HK Grotesk Bold"/>
                  <a:cs typeface="HK Grotesk Bold"/>
                  <a:sym typeface="HK Grotesk Bold"/>
                </a:rPr>
                <a:t>Churn Rate</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2521907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5" name="Group 5"/>
          <p:cNvGrpSpPr/>
          <p:nvPr/>
        </p:nvGrpSpPr>
        <p:grpSpPr>
          <a:xfrm>
            <a:off x="-729465" y="1"/>
            <a:ext cx="13048180" cy="6996700"/>
            <a:chOff x="0" y="0"/>
            <a:chExt cx="2930298" cy="1662373"/>
          </a:xfrm>
        </p:grpSpPr>
        <p:sp>
          <p:nvSpPr>
            <p:cNvPr id="6" name="Freeform 6"/>
            <p:cNvSpPr/>
            <p:nvPr/>
          </p:nvSpPr>
          <p:spPr>
            <a:xfrm>
              <a:off x="0" y="0"/>
              <a:ext cx="2930298" cy="1662373"/>
            </a:xfrm>
            <a:custGeom>
              <a:avLst/>
              <a:gdLst/>
              <a:ahLst/>
              <a:cxnLst/>
              <a:rect l="l" t="t" r="r" b="b"/>
              <a:pathLst>
                <a:path w="2930298" h="1662373">
                  <a:moveTo>
                    <a:pt x="0" y="0"/>
                  </a:moveTo>
                  <a:lnTo>
                    <a:pt x="2930298" y="0"/>
                  </a:lnTo>
                  <a:lnTo>
                    <a:pt x="2930298" y="1662373"/>
                  </a:lnTo>
                  <a:lnTo>
                    <a:pt x="0" y="1662373"/>
                  </a:lnTo>
                  <a:close/>
                </a:path>
              </a:pathLst>
            </a:custGeom>
            <a:solidFill>
              <a:srgbClr val="FACF32"/>
            </a:solidFill>
          </p:spPr>
        </p:sp>
        <p:sp>
          <p:nvSpPr>
            <p:cNvPr id="7" name="TextBox 7"/>
            <p:cNvSpPr txBox="1"/>
            <p:nvPr/>
          </p:nvSpPr>
          <p:spPr>
            <a:xfrm>
              <a:off x="0" y="-171450"/>
              <a:ext cx="2930298" cy="1833823"/>
            </a:xfrm>
            <a:prstGeom prst="rect">
              <a:avLst/>
            </a:prstGeom>
          </p:spPr>
          <p:txBody>
            <a:bodyPr lIns="33867" tIns="33867" rIns="33867" bIns="33867" rtlCol="0" anchor="ctr"/>
            <a:lstStyle/>
            <a:p>
              <a:pPr algn="ctr">
                <a:lnSpc>
                  <a:spcPts val="8400"/>
                </a:lnSpc>
              </a:pPr>
              <a:endParaRPr sz="1200"/>
            </a:p>
          </p:txBody>
        </p:sp>
      </p:grpSp>
      <p:sp>
        <p:nvSpPr>
          <p:cNvPr id="4" name="Freeform 4"/>
          <p:cNvSpPr/>
          <p:nvPr/>
        </p:nvSpPr>
        <p:spPr>
          <a:xfrm rot="582338">
            <a:off x="-184336" y="2792261"/>
            <a:ext cx="1389686" cy="1255929"/>
          </a:xfrm>
          <a:custGeom>
            <a:avLst/>
            <a:gdLst/>
            <a:ahLst/>
            <a:cxnLst/>
            <a:rect l="l" t="t" r="r" b="b"/>
            <a:pathLst>
              <a:path w="2084529" h="1883893">
                <a:moveTo>
                  <a:pt x="0" y="0"/>
                </a:moveTo>
                <a:lnTo>
                  <a:pt x="2084529" y="0"/>
                </a:lnTo>
                <a:lnTo>
                  <a:pt x="2084529" y="1883892"/>
                </a:lnTo>
                <a:lnTo>
                  <a:pt x="0" y="1883892"/>
                </a:lnTo>
                <a:lnTo>
                  <a:pt x="0" y="0"/>
                </a:lnTo>
                <a:close/>
              </a:path>
            </a:pathLst>
          </a:custGeom>
          <a:blipFill>
            <a:blip r:embed="rId2"/>
            <a:stretch>
              <a:fillRect/>
            </a:stretch>
          </a:blipFill>
        </p:spPr>
      </p:sp>
      <p:sp>
        <p:nvSpPr>
          <p:cNvPr id="8" name="Freeform 8"/>
          <p:cNvSpPr/>
          <p:nvPr/>
        </p:nvSpPr>
        <p:spPr>
          <a:xfrm>
            <a:off x="3620993" y="1746575"/>
            <a:ext cx="1025169" cy="1164964"/>
          </a:xfrm>
          <a:custGeom>
            <a:avLst/>
            <a:gdLst/>
            <a:ahLst/>
            <a:cxnLst/>
            <a:rect l="l" t="t" r="r" b="b"/>
            <a:pathLst>
              <a:path w="1537753" h="1747446">
                <a:moveTo>
                  <a:pt x="0" y="0"/>
                </a:moveTo>
                <a:lnTo>
                  <a:pt x="1537753" y="0"/>
                </a:lnTo>
                <a:lnTo>
                  <a:pt x="1537753" y="1747446"/>
                </a:lnTo>
                <a:lnTo>
                  <a:pt x="0" y="1747446"/>
                </a:lnTo>
                <a:lnTo>
                  <a:pt x="0" y="0"/>
                </a:lnTo>
                <a:close/>
              </a:path>
            </a:pathLst>
          </a:custGeom>
          <a:blipFill>
            <a:blip r:embed="rId3"/>
            <a:stretch>
              <a:fillRect/>
            </a:stretch>
          </a:blipFill>
        </p:spPr>
      </p:sp>
      <p:sp>
        <p:nvSpPr>
          <p:cNvPr id="9" name="Freeform 9"/>
          <p:cNvSpPr/>
          <p:nvPr/>
        </p:nvSpPr>
        <p:spPr>
          <a:xfrm rot="1004039">
            <a:off x="3533283" y="4584545"/>
            <a:ext cx="1200588" cy="1200588"/>
          </a:xfrm>
          <a:custGeom>
            <a:avLst/>
            <a:gdLst/>
            <a:ahLst/>
            <a:cxnLst/>
            <a:rect l="l" t="t" r="r" b="b"/>
            <a:pathLst>
              <a:path w="1800882" h="1800882">
                <a:moveTo>
                  <a:pt x="0" y="0"/>
                </a:moveTo>
                <a:lnTo>
                  <a:pt x="1800882" y="0"/>
                </a:lnTo>
                <a:lnTo>
                  <a:pt x="1800882" y="1800882"/>
                </a:lnTo>
                <a:lnTo>
                  <a:pt x="0" y="1800882"/>
                </a:lnTo>
                <a:lnTo>
                  <a:pt x="0" y="0"/>
                </a:lnTo>
                <a:close/>
              </a:path>
            </a:pathLst>
          </a:custGeom>
          <a:blipFill>
            <a:blip r:embed="rId4"/>
            <a:stretch>
              <a:fillRect/>
            </a:stretch>
          </a:blipFill>
        </p:spPr>
      </p:sp>
      <p:sp>
        <p:nvSpPr>
          <p:cNvPr id="10" name="Freeform 10"/>
          <p:cNvSpPr/>
          <p:nvPr/>
        </p:nvSpPr>
        <p:spPr>
          <a:xfrm>
            <a:off x="7966436" y="731344"/>
            <a:ext cx="2499408" cy="1741339"/>
          </a:xfrm>
          <a:custGeom>
            <a:avLst/>
            <a:gdLst/>
            <a:ahLst/>
            <a:cxnLst/>
            <a:rect l="l" t="t" r="r" b="b"/>
            <a:pathLst>
              <a:path w="3749112" h="2612008">
                <a:moveTo>
                  <a:pt x="0" y="0"/>
                </a:moveTo>
                <a:lnTo>
                  <a:pt x="3749111" y="0"/>
                </a:lnTo>
                <a:lnTo>
                  <a:pt x="3749111" y="2612008"/>
                </a:lnTo>
                <a:lnTo>
                  <a:pt x="0" y="2612008"/>
                </a:lnTo>
                <a:lnTo>
                  <a:pt x="0" y="0"/>
                </a:lnTo>
                <a:close/>
              </a:path>
            </a:pathLst>
          </a:custGeom>
          <a:blipFill>
            <a:blip r:embed="rId5"/>
            <a:stretch>
              <a:fillRect/>
            </a:stretch>
          </a:blipFill>
        </p:spPr>
      </p:sp>
      <p:sp>
        <p:nvSpPr>
          <p:cNvPr id="11" name="Freeform 11"/>
          <p:cNvSpPr/>
          <p:nvPr/>
        </p:nvSpPr>
        <p:spPr>
          <a:xfrm rot="-855643">
            <a:off x="8331694" y="5744476"/>
            <a:ext cx="1768893" cy="1377525"/>
          </a:xfrm>
          <a:custGeom>
            <a:avLst/>
            <a:gdLst/>
            <a:ahLst/>
            <a:cxnLst/>
            <a:rect l="l" t="t" r="r" b="b"/>
            <a:pathLst>
              <a:path w="2653339" h="2066288">
                <a:moveTo>
                  <a:pt x="0" y="0"/>
                </a:moveTo>
                <a:lnTo>
                  <a:pt x="2653339" y="0"/>
                </a:lnTo>
                <a:lnTo>
                  <a:pt x="2653339" y="2066288"/>
                </a:lnTo>
                <a:lnTo>
                  <a:pt x="0" y="2066288"/>
                </a:lnTo>
                <a:lnTo>
                  <a:pt x="0" y="0"/>
                </a:lnTo>
                <a:close/>
              </a:path>
            </a:pathLst>
          </a:custGeom>
          <a:blipFill>
            <a:blip r:embed="rId6"/>
            <a:stretch>
              <a:fillRect/>
            </a:stretch>
          </a:blipFill>
        </p:spPr>
      </p:sp>
      <p:sp>
        <p:nvSpPr>
          <p:cNvPr id="2" name="Freeform 2"/>
          <p:cNvSpPr/>
          <p:nvPr/>
        </p:nvSpPr>
        <p:spPr>
          <a:xfrm flipH="1">
            <a:off x="-499408" y="505447"/>
            <a:ext cx="4821779" cy="5042383"/>
          </a:xfrm>
          <a:custGeom>
            <a:avLst/>
            <a:gdLst/>
            <a:ahLst/>
            <a:cxnLst/>
            <a:rect l="l" t="t" r="r" b="b"/>
            <a:pathLst>
              <a:path w="7232668" h="7563574">
                <a:moveTo>
                  <a:pt x="7232667" y="0"/>
                </a:moveTo>
                <a:lnTo>
                  <a:pt x="0" y="0"/>
                </a:lnTo>
                <a:lnTo>
                  <a:pt x="0" y="7563574"/>
                </a:lnTo>
                <a:lnTo>
                  <a:pt x="7232667" y="7563574"/>
                </a:lnTo>
                <a:lnTo>
                  <a:pt x="7232667" y="0"/>
                </a:lnTo>
                <a:close/>
              </a:path>
            </a:pathLst>
          </a:custGeom>
          <a:blipFill>
            <a:blip r:embed="rId7"/>
            <a:stretch>
              <a:fillRect/>
            </a:stretch>
          </a:blipFill>
        </p:spPr>
      </p:sp>
      <p:sp>
        <p:nvSpPr>
          <p:cNvPr id="3" name="Freeform 3"/>
          <p:cNvSpPr/>
          <p:nvPr/>
        </p:nvSpPr>
        <p:spPr>
          <a:xfrm>
            <a:off x="4045777" y="1276779"/>
            <a:ext cx="7841318" cy="4613466"/>
          </a:xfrm>
          <a:custGeom>
            <a:avLst/>
            <a:gdLst/>
            <a:ahLst/>
            <a:cxnLst/>
            <a:rect l="l" t="t" r="r" b="b"/>
            <a:pathLst>
              <a:path w="11761977" h="6920199">
                <a:moveTo>
                  <a:pt x="0" y="0"/>
                </a:moveTo>
                <a:lnTo>
                  <a:pt x="11761976" y="0"/>
                </a:lnTo>
                <a:lnTo>
                  <a:pt x="11761976" y="6920199"/>
                </a:lnTo>
                <a:lnTo>
                  <a:pt x="0" y="6920199"/>
                </a:lnTo>
                <a:lnTo>
                  <a:pt x="0" y="0"/>
                </a:lnTo>
                <a:close/>
              </a:path>
            </a:pathLst>
          </a:custGeom>
          <a:blipFill>
            <a:blip r:embed="rId8">
              <a:alphaModFix amt="50000"/>
            </a:blip>
            <a:stretch>
              <a:fillRect/>
            </a:stretch>
          </a:blipFill>
        </p:spPr>
        <p:txBody>
          <a:bodyPr/>
          <a:lstStyle/>
          <a:p>
            <a:endParaRPr lang="en-IN" dirty="0"/>
          </a:p>
        </p:txBody>
      </p:sp>
      <p:sp>
        <p:nvSpPr>
          <p:cNvPr id="15" name="AutoShape 13"/>
          <p:cNvSpPr/>
          <p:nvPr/>
        </p:nvSpPr>
        <p:spPr>
          <a:xfrm>
            <a:off x="4258036" y="2794527"/>
            <a:ext cx="7416800" cy="1391117"/>
          </a:xfrm>
          <a:prstGeom prst="rect">
            <a:avLst/>
          </a:prstGeom>
          <a:solidFill>
            <a:srgbClr val="272727">
              <a:alpha val="32941"/>
            </a:srgbClr>
          </a:solidFill>
        </p:spPr>
      </p:sp>
      <p:sp>
        <p:nvSpPr>
          <p:cNvPr id="18" name="TextBox 14"/>
          <p:cNvSpPr txBox="1"/>
          <p:nvPr/>
        </p:nvSpPr>
        <p:spPr>
          <a:xfrm>
            <a:off x="4964960" y="2911539"/>
            <a:ext cx="6709876" cy="1015663"/>
          </a:xfrm>
          <a:prstGeom prst="rect">
            <a:avLst/>
          </a:prstGeom>
        </p:spPr>
        <p:txBody>
          <a:bodyPr lIns="0" tIns="0" rIns="0" bIns="0" rtlCol="0" anchor="t">
            <a:spAutoFit/>
          </a:bodyPr>
          <a:lstStyle/>
          <a:p>
            <a:pPr algn="ctr">
              <a:spcBef>
                <a:spcPct val="0"/>
              </a:spcBef>
            </a:pPr>
            <a:r>
              <a:rPr lang="en-US" sz="6600" b="1" dirty="0">
                <a:solidFill>
                  <a:srgbClr val="F8F8F8"/>
                </a:solidFill>
                <a:latin typeface="HK Grotesk Bold"/>
                <a:ea typeface="HK Grotesk Bold"/>
                <a:cs typeface="HK Grotesk Bold"/>
                <a:sym typeface="HK Grotesk Bold"/>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1741593480"/>
              </p:ext>
            </p:extLst>
          </p:nvPr>
        </p:nvGraphicFramePr>
        <p:xfrm>
          <a:off x="6202795" y="1479016"/>
          <a:ext cx="5196572" cy="9432805"/>
        </p:xfrm>
        <a:graphic>
          <a:graphicData uri="http://schemas.openxmlformats.org/drawingml/2006/table">
            <a:tbl>
              <a:tblPr/>
              <a:tblGrid>
                <a:gridCol w="5196572">
                  <a:extLst>
                    <a:ext uri="{9D8B030D-6E8A-4147-A177-3AD203B41FA5}">
                      <a16:colId xmlns:a16="http://schemas.microsoft.com/office/drawing/2014/main" val="20000"/>
                    </a:ext>
                  </a:extLst>
                </a:gridCol>
              </a:tblGrid>
              <a:tr h="5043951">
                <a:tc>
                  <a:txBody>
                    <a:bodyPr/>
                    <a:lstStyle/>
                    <a:p>
                      <a:pPr marL="0" lvl="0" indent="0">
                        <a:lnSpc>
                          <a:spcPct val="150000"/>
                        </a:lnSpc>
                        <a:buFont typeface="Arial" panose="020B0604020202020204" pitchFamily="34" charset="0"/>
                        <a:buNone/>
                      </a:pPr>
                      <a:r>
                        <a:rPr lang="en-IN" sz="1800" b="1" kern="1200" dirty="0">
                          <a:solidFill>
                            <a:schemeClr val="tx1"/>
                          </a:solidFill>
                          <a:effectLst/>
                          <a:latin typeface="+mn-lt"/>
                          <a:ea typeface="+mn-ea"/>
                          <a:cs typeface="+mn-cs"/>
                        </a:rPr>
                        <a:t>Churned Customers by Contract Type:</a:t>
                      </a:r>
                      <a:endParaRPr lang="en-IN" sz="1800" kern="1200" dirty="0">
                        <a:solidFill>
                          <a:schemeClr val="tx1"/>
                        </a:solidFill>
                        <a:effectLst/>
                        <a:latin typeface="+mn-lt"/>
                        <a:ea typeface="+mn-ea"/>
                        <a:cs typeface="+mn-cs"/>
                      </a:endParaRPr>
                    </a:p>
                    <a:p>
                      <a:pPr marL="285750" indent="-285750">
                        <a:lnSpc>
                          <a:spcPct val="150000"/>
                        </a:lnSpc>
                        <a:buFont typeface="Arial" panose="020B0604020202020204" pitchFamily="34" charset="0"/>
                        <a:buChar char="•"/>
                      </a:pPr>
                      <a:r>
                        <a:rPr lang="en-IN" sz="1800" kern="1200" dirty="0" err="1">
                          <a:solidFill>
                            <a:schemeClr val="tx1"/>
                          </a:solidFill>
                          <a:effectLst/>
                          <a:latin typeface="+mn-lt"/>
                          <a:ea typeface="+mn-ea"/>
                          <a:cs typeface="+mn-cs"/>
                        </a:rPr>
                        <a:t>ChurnedCustomersByContractType</a:t>
                      </a:r>
                      <a:r>
                        <a:rPr lang="en-IN" sz="1800" kern="1200" dirty="0">
                          <a:solidFill>
                            <a:schemeClr val="tx1"/>
                          </a:solidFill>
                          <a:effectLst/>
                          <a:latin typeface="+mn-lt"/>
                          <a:ea typeface="+mn-ea"/>
                          <a:cs typeface="+mn-cs"/>
                        </a:rPr>
                        <a:t> = CALCULATE(COUNTROWS('Account Information'),</a:t>
                      </a:r>
                    </a:p>
                    <a:p>
                      <a:pPr marL="28575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    'Customer Demographics'[Customer Status] = "Churned")</a:t>
                      </a:r>
                    </a:p>
                    <a:p>
                      <a:pPr marL="0" indent="0">
                        <a:lnSpc>
                          <a:spcPct val="150000"/>
                        </a:lnSpc>
                        <a:buFont typeface="Arial" panose="020B0604020202020204" pitchFamily="34" charset="0"/>
                        <a:buNone/>
                      </a:pPr>
                      <a:r>
                        <a:rPr lang="en-IN" sz="1800" kern="1200" dirty="0">
                          <a:solidFill>
                            <a:schemeClr val="tx1"/>
                          </a:solidFill>
                          <a:effectLst/>
                          <a:latin typeface="+mn-lt"/>
                          <a:ea typeface="+mn-ea"/>
                          <a:cs typeface="+mn-cs"/>
                        </a:rPr>
                        <a:t> </a:t>
                      </a:r>
                    </a:p>
                    <a:p>
                      <a:pPr marL="0" lvl="0" indent="0">
                        <a:lnSpc>
                          <a:spcPct val="150000"/>
                        </a:lnSpc>
                        <a:buFont typeface="Arial" panose="020B0604020202020204" pitchFamily="34" charset="0"/>
                        <a:buNone/>
                      </a:pPr>
                      <a:r>
                        <a:rPr lang="en-IN" sz="1800" b="1" kern="1200" dirty="0">
                          <a:solidFill>
                            <a:schemeClr val="tx1"/>
                          </a:solidFill>
                          <a:effectLst/>
                          <a:latin typeface="+mn-lt"/>
                          <a:ea typeface="+mn-ea"/>
                          <a:cs typeface="+mn-cs"/>
                        </a:rPr>
                        <a:t>Churn Rate Calculation:</a:t>
                      </a:r>
                      <a:endParaRPr lang="en-IN" sz="1800" kern="1200" dirty="0">
                        <a:solidFill>
                          <a:schemeClr val="tx1"/>
                        </a:solidFill>
                        <a:effectLst/>
                        <a:latin typeface="+mn-lt"/>
                        <a:ea typeface="+mn-ea"/>
                        <a:cs typeface="+mn-cs"/>
                      </a:endParaRPr>
                    </a:p>
                    <a:p>
                      <a:pPr marL="28575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 </a:t>
                      </a:r>
                      <a:r>
                        <a:rPr lang="en-IN" sz="1800" kern="1200" dirty="0" err="1">
                          <a:solidFill>
                            <a:schemeClr val="tx1"/>
                          </a:solidFill>
                          <a:effectLst/>
                          <a:latin typeface="+mn-lt"/>
                          <a:ea typeface="+mn-ea"/>
                          <a:cs typeface="+mn-cs"/>
                        </a:rPr>
                        <a:t>ChurnRate</a:t>
                      </a:r>
                      <a:r>
                        <a:rPr lang="en-IN" sz="1800" kern="1200" dirty="0">
                          <a:solidFill>
                            <a:schemeClr val="tx1"/>
                          </a:solidFill>
                          <a:effectLst/>
                          <a:latin typeface="+mn-lt"/>
                          <a:ea typeface="+mn-ea"/>
                          <a:cs typeface="+mn-cs"/>
                        </a:rPr>
                        <a:t> = DIVIDE([</a:t>
                      </a:r>
                      <a:r>
                        <a:rPr lang="en-IN" sz="1800" kern="1200" dirty="0" err="1">
                          <a:solidFill>
                            <a:schemeClr val="tx1"/>
                          </a:solidFill>
                          <a:effectLst/>
                          <a:latin typeface="+mn-lt"/>
                          <a:ea typeface="+mn-ea"/>
                          <a:cs typeface="+mn-cs"/>
                        </a:rPr>
                        <a:t>TotalChurnedCustomers</a:t>
                      </a:r>
                      <a:r>
                        <a:rPr lang="en-IN" sz="1800" kern="1200" dirty="0">
                          <a:solidFill>
                            <a:schemeClr val="tx1"/>
                          </a:solidFill>
                          <a:effectLst/>
                          <a:latin typeface="+mn-lt"/>
                          <a:ea typeface="+mn-ea"/>
                          <a:cs typeface="+mn-cs"/>
                        </a:rPr>
                        <a:t>], [Total Customers]) * 100</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r h="2561739">
                <a:tc>
                  <a:txBody>
                    <a:bodyPr/>
                    <a:lstStyle/>
                    <a:p>
                      <a:pPr marL="285750" indent="-285750" algn="l">
                        <a:lnSpc>
                          <a:spcPct val="150000"/>
                        </a:lnSpc>
                        <a:buFont typeface="Arial" panose="020B0604020202020204" pitchFamily="34" charset="0"/>
                        <a:buChar char="•"/>
                        <a:defRP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1"/>
                  </a:ext>
                </a:extLst>
              </a:tr>
              <a:tr h="1827115">
                <a:tc>
                  <a:txBody>
                    <a:bodyPr/>
                    <a:lstStyle/>
                    <a:p>
                      <a:pPr algn="l">
                        <a:lnSpc>
                          <a:spcPts val="4480"/>
                        </a:lnSpc>
                      </a:pP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731612" y="2103338"/>
            <a:ext cx="4790264"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Common Contract</a:t>
              </a:r>
            </a:p>
            <a:p>
              <a:pPr algn="ctr">
                <a:lnSpc>
                  <a:spcPts val="4480"/>
                </a:lnSpc>
              </a:pPr>
              <a:r>
                <a:rPr lang="en-US" sz="3200" b="1" dirty="0">
                  <a:solidFill>
                    <a:srgbClr val="F8F8F8"/>
                  </a:solidFill>
                  <a:latin typeface="HK Grotesk Bold"/>
                  <a:ea typeface="HK Grotesk Bold"/>
                  <a:cs typeface="HK Grotesk Bold"/>
                  <a:sym typeface="HK Grotesk Bold"/>
                </a:rPr>
                <a:t>Type – Churned Customers</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1283453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2127597284"/>
              </p:ext>
            </p:extLst>
          </p:nvPr>
        </p:nvGraphicFramePr>
        <p:xfrm>
          <a:off x="6202795" y="1479016"/>
          <a:ext cx="5196572" cy="9432805"/>
        </p:xfrm>
        <a:graphic>
          <a:graphicData uri="http://schemas.openxmlformats.org/drawingml/2006/table">
            <a:tbl>
              <a:tblPr/>
              <a:tblGrid>
                <a:gridCol w="5196572">
                  <a:extLst>
                    <a:ext uri="{9D8B030D-6E8A-4147-A177-3AD203B41FA5}">
                      <a16:colId xmlns:a16="http://schemas.microsoft.com/office/drawing/2014/main" val="20000"/>
                    </a:ext>
                  </a:extLst>
                </a:gridCol>
              </a:tblGrid>
              <a:tr h="5043951">
                <a:tc>
                  <a:txBody>
                    <a:bodyPr/>
                    <a:lstStyle/>
                    <a:p>
                      <a:r>
                        <a:rPr lang="en-IN" sz="1800" b="1" kern="1200" dirty="0">
                          <a:solidFill>
                            <a:schemeClr val="tx1"/>
                          </a:solidFill>
                          <a:effectLst/>
                          <a:latin typeface="+mn-lt"/>
                          <a:ea typeface="+mn-ea"/>
                          <a:cs typeface="+mn-cs"/>
                        </a:rPr>
                        <a:t>Explanation:</a:t>
                      </a:r>
                      <a:endParaRPr lang="en-IN" sz="1800" kern="1200" dirty="0">
                        <a:solidFill>
                          <a:schemeClr val="tx1"/>
                        </a:solidFill>
                        <a:effectLst/>
                        <a:latin typeface="+mn-lt"/>
                        <a:ea typeface="+mn-ea"/>
                        <a:cs typeface="+mn-cs"/>
                      </a:endParaRP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The Churned Customers by Contract Type measure calculates the number of churned customers for each contract type.</a:t>
                      </a:r>
                    </a:p>
                    <a:p>
                      <a:pPr marL="0" indent="0">
                        <a:lnSpc>
                          <a:spcPct val="150000"/>
                        </a:lnSpc>
                        <a:buFont typeface="Arial" panose="020B0604020202020204" pitchFamily="34" charset="0"/>
                        <a:buNone/>
                      </a:pPr>
                      <a:r>
                        <a:rPr lang="en-IN" sz="1800" kern="1200" dirty="0">
                          <a:solidFill>
                            <a:schemeClr val="tx1"/>
                          </a:solidFill>
                          <a:effectLst/>
                          <a:latin typeface="+mn-lt"/>
                          <a:ea typeface="+mn-ea"/>
                          <a:cs typeface="+mn-cs"/>
                        </a:rPr>
                        <a:t> </a:t>
                      </a:r>
                    </a:p>
                    <a:p>
                      <a:pPr marL="285750" lvl="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The Churn Rate measure calculates the percentage of churned customers by dividing the number of churned customers by the total number of customers and multiplying by 100 to get the percentage.</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r h="2561739">
                <a:tc>
                  <a:txBody>
                    <a:bodyPr/>
                    <a:lstStyle/>
                    <a:p>
                      <a:pPr marL="285750" indent="-285750" algn="l">
                        <a:lnSpc>
                          <a:spcPct val="150000"/>
                        </a:lnSpc>
                        <a:buFont typeface="Arial" panose="020B0604020202020204" pitchFamily="34" charset="0"/>
                        <a:buChar char="•"/>
                        <a:defRP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1"/>
                  </a:ext>
                </a:extLst>
              </a:tr>
              <a:tr h="1827115">
                <a:tc>
                  <a:txBody>
                    <a:bodyPr/>
                    <a:lstStyle/>
                    <a:p>
                      <a:pPr algn="l">
                        <a:lnSpc>
                          <a:spcPts val="4480"/>
                        </a:lnSpc>
                      </a:pP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731612" y="2103338"/>
            <a:ext cx="4790264"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Common Contract</a:t>
              </a:r>
            </a:p>
            <a:p>
              <a:pPr algn="ctr">
                <a:lnSpc>
                  <a:spcPts val="4480"/>
                </a:lnSpc>
              </a:pPr>
              <a:r>
                <a:rPr lang="en-US" sz="3200" b="1" dirty="0">
                  <a:solidFill>
                    <a:srgbClr val="F8F8F8"/>
                  </a:solidFill>
                  <a:latin typeface="HK Grotesk Bold"/>
                  <a:ea typeface="HK Grotesk Bold"/>
                  <a:cs typeface="HK Grotesk Bold"/>
                  <a:sym typeface="HK Grotesk Bold"/>
                </a:rPr>
                <a:t>Type – Churned Customers</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759353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5521" y="770638"/>
            <a:ext cx="11196404" cy="870209"/>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SQL Query – To </a:t>
              </a:r>
              <a:r>
                <a:rPr lang="en-US" sz="3200" b="1" dirty="0" err="1">
                  <a:solidFill>
                    <a:srgbClr val="F8F8F8"/>
                  </a:solidFill>
                  <a:latin typeface="HK Grotesk Bold"/>
                  <a:ea typeface="HK Grotesk Bold"/>
                  <a:cs typeface="HK Grotesk Bold"/>
                  <a:sym typeface="HK Grotesk Bold"/>
                </a:rPr>
                <a:t>IdentifyContract</a:t>
              </a:r>
              <a:r>
                <a:rPr lang="en-US" sz="3200" b="1" dirty="0">
                  <a:solidFill>
                    <a:srgbClr val="F8F8F8"/>
                  </a:solidFill>
                  <a:latin typeface="HK Grotesk Bold"/>
                  <a:ea typeface="HK Grotesk Bold"/>
                  <a:cs typeface="HK Grotesk Bold"/>
                  <a:sym typeface="HK Grotesk Bold"/>
                </a:rPr>
                <a:t> Types to churn</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pic>
        <p:nvPicPr>
          <p:cNvPr id="14" name="Picture 13">
            <a:extLst>
              <a:ext uri="{FF2B5EF4-FFF2-40B4-BE49-F238E27FC236}">
                <a16:creationId xmlns:a16="http://schemas.microsoft.com/office/drawing/2014/main" id="{562A472B-7BBF-E6D5-A6E8-FC657100D3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766" y="1911690"/>
            <a:ext cx="10753831" cy="4008847"/>
          </a:xfrm>
          <a:prstGeom prst="rect">
            <a:avLst/>
          </a:prstGeom>
        </p:spPr>
      </p:pic>
    </p:spTree>
    <p:extLst>
      <p:ext uri="{BB962C8B-B14F-4D97-AF65-F5344CB8AC3E}">
        <p14:creationId xmlns:p14="http://schemas.microsoft.com/office/powerpoint/2010/main" val="2225756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863768805"/>
              </p:ext>
            </p:extLst>
          </p:nvPr>
        </p:nvGraphicFramePr>
        <p:xfrm>
          <a:off x="6202795" y="1479016"/>
          <a:ext cx="5196572" cy="9432805"/>
        </p:xfrm>
        <a:graphic>
          <a:graphicData uri="http://schemas.openxmlformats.org/drawingml/2006/table">
            <a:tbl>
              <a:tblPr/>
              <a:tblGrid>
                <a:gridCol w="5196572">
                  <a:extLst>
                    <a:ext uri="{9D8B030D-6E8A-4147-A177-3AD203B41FA5}">
                      <a16:colId xmlns:a16="http://schemas.microsoft.com/office/drawing/2014/main" val="20000"/>
                    </a:ext>
                  </a:extLst>
                </a:gridCol>
              </a:tblGrid>
              <a:tr h="5043951">
                <a:tc>
                  <a:txBody>
                    <a:bodyPr/>
                    <a:lstStyle/>
                    <a:p>
                      <a:r>
                        <a:rPr lang="en-IN" sz="1800" b="1" kern="1200" dirty="0">
                          <a:solidFill>
                            <a:schemeClr val="tx1"/>
                          </a:solidFill>
                          <a:effectLst/>
                          <a:latin typeface="+mn-lt"/>
                          <a:ea typeface="+mn-ea"/>
                          <a:cs typeface="+mn-cs"/>
                        </a:rPr>
                        <a:t>Explanation:</a:t>
                      </a:r>
                      <a:endParaRPr lang="en-IN" sz="1800" kern="1200" dirty="0">
                        <a:solidFill>
                          <a:schemeClr val="tx1"/>
                        </a:solidFill>
                        <a:effectLst/>
                        <a:latin typeface="+mn-lt"/>
                        <a:ea typeface="+mn-ea"/>
                        <a:cs typeface="+mn-cs"/>
                      </a:endParaRPr>
                    </a:p>
                    <a:p>
                      <a:pPr marL="285750" indent="-285750">
                        <a:lnSpc>
                          <a:spcPct val="150000"/>
                        </a:lnSpc>
                        <a:buFont typeface="Arial" panose="020B0604020202020204" pitchFamily="34" charset="0"/>
                        <a:buChar char="•"/>
                      </a:pPr>
                      <a:r>
                        <a:rPr lang="en-IN" sz="1800" kern="1200" dirty="0">
                          <a:solidFill>
                            <a:schemeClr val="tx1"/>
                          </a:solidFill>
                          <a:effectLst/>
                          <a:latin typeface="+mn-lt"/>
                          <a:ea typeface="+mn-ea"/>
                          <a:cs typeface="+mn-cs"/>
                        </a:rPr>
                        <a:t>By running this query, you will get a list of contract types along with the total number of customers, the number of churned customers, and the churn rate for each contract type, sorted by the churn rate in descending order.</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r h="2561739">
                <a:tc>
                  <a:txBody>
                    <a:bodyPr/>
                    <a:lstStyle/>
                    <a:p>
                      <a:pPr marL="285750" indent="-285750" algn="l">
                        <a:lnSpc>
                          <a:spcPct val="150000"/>
                        </a:lnSpc>
                        <a:buFont typeface="Arial" panose="020B0604020202020204" pitchFamily="34" charset="0"/>
                        <a:buChar char="•"/>
                        <a:defRPr/>
                      </a:pPr>
                      <a:endParaRPr lang="en-US" sz="18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1"/>
                  </a:ext>
                </a:extLst>
              </a:tr>
              <a:tr h="1827115">
                <a:tc>
                  <a:txBody>
                    <a:bodyPr/>
                    <a:lstStyle/>
                    <a:p>
                      <a:pPr algn="l">
                        <a:lnSpc>
                          <a:spcPts val="4480"/>
                        </a:lnSpc>
                      </a:pP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778232" y="2753894"/>
            <a:ext cx="4790264" cy="1071377"/>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SQL Query – To Identify</a:t>
              </a:r>
            </a:p>
            <a:p>
              <a:pPr algn="ctr">
                <a:lnSpc>
                  <a:spcPts val="4480"/>
                </a:lnSpc>
              </a:pPr>
              <a:r>
                <a:rPr lang="en-US" sz="3200" b="1" dirty="0">
                  <a:solidFill>
                    <a:srgbClr val="F8F8F8"/>
                  </a:solidFill>
                  <a:latin typeface="HK Grotesk Bold"/>
                  <a:ea typeface="HK Grotesk Bold"/>
                  <a:cs typeface="HK Grotesk Bold"/>
                  <a:sym typeface="HK Grotesk Bold"/>
                </a:rPr>
                <a:t>Contract Type to Churn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1174134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498620" y="815356"/>
            <a:ext cx="11152274" cy="952215"/>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Total Charges Distribution for Churned &amp; Non-churned Customers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pic>
        <p:nvPicPr>
          <p:cNvPr id="13" name="Picture 12">
            <a:extLst>
              <a:ext uri="{FF2B5EF4-FFF2-40B4-BE49-F238E27FC236}">
                <a16:creationId xmlns:a16="http://schemas.microsoft.com/office/drawing/2014/main" id="{4489BA05-A323-83ED-EAA3-96210C82D5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388" y="2312470"/>
            <a:ext cx="3711031" cy="3574622"/>
          </a:xfrm>
          <a:prstGeom prst="rect">
            <a:avLst/>
          </a:prstGeom>
        </p:spPr>
      </p:pic>
      <p:pic>
        <p:nvPicPr>
          <p:cNvPr id="17" name="Picture 16">
            <a:extLst>
              <a:ext uri="{FF2B5EF4-FFF2-40B4-BE49-F238E27FC236}">
                <a16:creationId xmlns:a16="http://schemas.microsoft.com/office/drawing/2014/main" id="{6139EED0-468F-E35B-0C5C-1126C7B90D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47663" y="2154451"/>
            <a:ext cx="6582374" cy="3574621"/>
          </a:xfrm>
          <a:prstGeom prst="rect">
            <a:avLst/>
          </a:prstGeom>
        </p:spPr>
      </p:pic>
      <p:sp>
        <p:nvSpPr>
          <p:cNvPr id="18" name="Title 17">
            <a:extLst>
              <a:ext uri="{FF2B5EF4-FFF2-40B4-BE49-F238E27FC236}">
                <a16:creationId xmlns:a16="http://schemas.microsoft.com/office/drawing/2014/main" id="{E84B407F-464A-9B6F-5BE1-45EAA0554B1D}"/>
              </a:ext>
            </a:extLst>
          </p:cNvPr>
          <p:cNvSpPr>
            <a:spLocks noGrp="1"/>
          </p:cNvSpPr>
          <p:nvPr>
            <p:ph type="title"/>
          </p:nvPr>
        </p:nvSpPr>
        <p:spPr>
          <a:xfrm>
            <a:off x="2323609" y="5829587"/>
            <a:ext cx="10515600" cy="1325563"/>
          </a:xfrm>
        </p:spPr>
        <p:txBody>
          <a:bodyPr/>
          <a:lstStyle/>
          <a:p>
            <a:pPr marL="285750" indent="-285750">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The calculated field Churn Status distinguishes between churned and non-churned customers.</a:t>
            </a:r>
            <a:br>
              <a:rPr lang="en-IN" sz="18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1735700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233364"/>
            <a:ext cx="11193371"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Avg Monthly Charges for Different Contract Types </a:t>
              </a:r>
            </a:p>
            <a:p>
              <a:pPr algn="ctr">
                <a:lnSpc>
                  <a:spcPts val="4480"/>
                </a:lnSpc>
              </a:pPr>
              <a:r>
                <a:rPr lang="en-US" sz="3200" b="1" dirty="0">
                  <a:solidFill>
                    <a:srgbClr val="F8F8F8"/>
                  </a:solidFill>
                  <a:latin typeface="HK Grotesk Bold"/>
                  <a:ea typeface="HK Grotesk Bold"/>
                  <a:cs typeface="HK Grotesk Bold"/>
                  <a:sym typeface="HK Grotesk Bold"/>
                </a:rPr>
                <a:t>Among Churned Customers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5568496" y="1705989"/>
            <a:ext cx="6560048" cy="4197559"/>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marL="342900" lvl="0" indent="-342900">
              <a:lnSpc>
                <a:spcPct val="150000"/>
              </a:lnSpc>
              <a:buFont typeface="Calibri" panose="020F0502020204030204" pitchFamily="34" charset="0"/>
              <a:buChar char="-"/>
            </a:pPr>
            <a:r>
              <a:rPr lang="en-IN" sz="1800" b="1" dirty="0">
                <a:effectLst/>
                <a:latin typeface="Times New Roman" panose="02020603050405020304" pitchFamily="18" charset="0"/>
                <a:ea typeface="Calibri" panose="020F0502020204030204" pitchFamily="34" charset="0"/>
              </a:rPr>
              <a:t>Average Monthly Charges Churned:</a:t>
            </a:r>
            <a:endParaRPr lang="en-IN" sz="1800" dirty="0">
              <a:effectLst/>
              <a:latin typeface="Times New Roman" panose="02020603050405020304" pitchFamily="18" charset="0"/>
              <a:ea typeface="Calibri" panose="020F0502020204030204" pitchFamily="34" charset="0"/>
            </a:endParaRPr>
          </a:p>
          <a:p>
            <a:pPr>
              <a:lnSpc>
                <a:spcPct val="150000"/>
              </a:lnSpc>
            </a:pPr>
            <a:r>
              <a:rPr lang="en-IN" sz="1800" dirty="0" err="1">
                <a:effectLst/>
                <a:latin typeface="Times New Roman" panose="02020603050405020304" pitchFamily="18" charset="0"/>
                <a:ea typeface="Times New Roman" panose="02020603050405020304" pitchFamily="18" charset="0"/>
              </a:rPr>
              <a:t>AvgMonthlyChargesChurned</a:t>
            </a:r>
            <a:r>
              <a:rPr lang="en-IN" sz="1800" dirty="0">
                <a:effectLst/>
                <a:latin typeface="Times New Roman" panose="02020603050405020304" pitchFamily="18" charset="0"/>
                <a:ea typeface="Times New Roman" panose="02020603050405020304" pitchFamily="18" charset="0"/>
              </a:rPr>
              <a:t> = CALCULATE(AVERAGE('Account Information'[Monthly Charge]), 'Account Information'[Customer Status] = "Churned")</a:t>
            </a:r>
          </a:p>
          <a:p>
            <a:pPr marL="342900" lvl="0" indent="-342900">
              <a:lnSpc>
                <a:spcPct val="150000"/>
              </a:lnSpc>
              <a:buFont typeface="Calibri" panose="020F0502020204030204" pitchFamily="34" charset="0"/>
              <a:buChar char="-"/>
            </a:pPr>
            <a:r>
              <a:rPr lang="en-IN" sz="1800" b="1" dirty="0">
                <a:solidFill>
                  <a:srgbClr val="000000"/>
                </a:solidFill>
                <a:effectLst/>
                <a:latin typeface="Times New Roman" panose="02020603050405020304" pitchFamily="18" charset="0"/>
                <a:ea typeface="Calibri" panose="020F0502020204030204" pitchFamily="34" charset="0"/>
              </a:rPr>
              <a:t>Churned Customers by Contract Type:</a:t>
            </a:r>
            <a:endParaRPr lang="en-IN" sz="1800" dirty="0">
              <a:effectLst/>
              <a:latin typeface="Times New Roman" panose="02020603050405020304" pitchFamily="18" charset="0"/>
              <a:ea typeface="Calibri" panose="020F0502020204030204" pitchFamily="34" charset="0"/>
            </a:endParaRPr>
          </a:p>
          <a:p>
            <a:pPr>
              <a:lnSpc>
                <a:spcPct val="150000"/>
              </a:lnSpc>
            </a:pPr>
            <a:r>
              <a:rPr lang="en-IN" sz="1800" dirty="0" err="1">
                <a:solidFill>
                  <a:srgbClr val="000000"/>
                </a:solidFill>
                <a:effectLst/>
                <a:latin typeface="Times New Roman" panose="02020603050405020304" pitchFamily="18" charset="0"/>
                <a:ea typeface="Times New Roman" panose="02020603050405020304" pitchFamily="18" charset="0"/>
              </a:rPr>
              <a:t>ChurnedCustomersByContractType</a:t>
            </a:r>
            <a:r>
              <a:rPr lang="en-IN" sz="1800" dirty="0">
                <a:solidFill>
                  <a:srgbClr val="000000"/>
                </a:solidFill>
                <a:effectLst/>
                <a:latin typeface="Times New Roman" panose="02020603050405020304" pitchFamily="18" charset="0"/>
                <a:ea typeface="Times New Roman" panose="02020603050405020304" pitchFamily="18" charset="0"/>
              </a:rPr>
              <a:t> = </a:t>
            </a:r>
            <a:r>
              <a:rPr lang="en-IN" sz="1800" dirty="0">
                <a:solidFill>
                  <a:srgbClr val="3165BB"/>
                </a:solidFill>
                <a:effectLst/>
                <a:latin typeface="Times New Roman" panose="02020603050405020304" pitchFamily="18" charset="0"/>
                <a:ea typeface="Times New Roman" panose="02020603050405020304" pitchFamily="18" charset="0"/>
              </a:rPr>
              <a:t>CALCULATE</a:t>
            </a:r>
            <a:r>
              <a:rPr lang="en-IN" sz="1800" dirty="0">
                <a:solidFill>
                  <a:srgbClr val="000000"/>
                </a:solidFill>
                <a:effectLst/>
                <a:latin typeface="Times New Roman" panose="02020603050405020304" pitchFamily="18" charset="0"/>
                <a:ea typeface="Times New Roman" panose="02020603050405020304" pitchFamily="18" charset="0"/>
              </a:rPr>
              <a:t>(</a:t>
            </a:r>
            <a:r>
              <a:rPr lang="en-IN" sz="1800" dirty="0">
                <a:solidFill>
                  <a:srgbClr val="3165BB"/>
                </a:solidFill>
                <a:effectLst/>
                <a:latin typeface="Times New Roman" panose="02020603050405020304" pitchFamily="18" charset="0"/>
                <a:ea typeface="Times New Roman" panose="02020603050405020304" pitchFamily="18" charset="0"/>
              </a:rPr>
              <a:t>COUNTROWS </a:t>
            </a:r>
            <a:r>
              <a:rPr lang="en-IN" sz="1800" dirty="0">
                <a:solidFill>
                  <a:srgbClr val="000000"/>
                </a:solidFill>
                <a:effectLst/>
                <a:latin typeface="Times New Roman" panose="02020603050405020304" pitchFamily="18" charset="0"/>
                <a:ea typeface="Times New Roman" panose="02020603050405020304" pitchFamily="18" charset="0"/>
              </a:rPr>
              <a:t>('Account Information'),</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IN" sz="1800" dirty="0">
                <a:solidFill>
                  <a:srgbClr val="000000"/>
                </a:solidFill>
                <a:effectLst/>
                <a:latin typeface="Times New Roman" panose="02020603050405020304" pitchFamily="18" charset="0"/>
                <a:ea typeface="Times New Roman" panose="02020603050405020304" pitchFamily="18" charset="0"/>
              </a:rPr>
              <a:t>    'Customer Demographics'[Customer Status] = </a:t>
            </a:r>
            <a:r>
              <a:rPr lang="en-IN" sz="1800" dirty="0">
                <a:solidFill>
                  <a:srgbClr val="A31515"/>
                </a:solidFill>
                <a:effectLst/>
                <a:latin typeface="Times New Roman" panose="02020603050405020304" pitchFamily="18" charset="0"/>
                <a:ea typeface="Times New Roman" panose="02020603050405020304" pitchFamily="18" charset="0"/>
              </a:rPr>
              <a:t>"Churned"</a:t>
            </a:r>
            <a:r>
              <a:rPr lang="en-IN" sz="1800" dirty="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76639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233364"/>
            <a:ext cx="11193371"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Avg Monthly Charges for Different Contract Types </a:t>
              </a:r>
            </a:p>
            <a:p>
              <a:pPr algn="ctr">
                <a:lnSpc>
                  <a:spcPts val="4480"/>
                </a:lnSpc>
              </a:pPr>
              <a:r>
                <a:rPr lang="en-US" sz="3200" b="1" dirty="0">
                  <a:solidFill>
                    <a:srgbClr val="F8F8F8"/>
                  </a:solidFill>
                  <a:latin typeface="HK Grotesk Bold"/>
                  <a:ea typeface="HK Grotesk Bold"/>
                  <a:cs typeface="HK Grotesk Bold"/>
                  <a:sym typeface="HK Grotesk Bold"/>
                </a:rPr>
                <a:t>Among Churned Customers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5568496" y="1705989"/>
            <a:ext cx="6560048" cy="3366563"/>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Explanation:</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The average monthly Charges Churned measure calculates the average monthly charges for churned customers.</a:t>
            </a:r>
          </a:p>
          <a:p>
            <a:pPr marL="342900" lvl="0" indent="-342900">
              <a:lnSpc>
                <a:spcPct val="150000"/>
              </a:lnSpc>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The average monthly Charges Churned by Contract Type measure calculates the average monthly charges for churned customers grouped by contract type.</a:t>
            </a: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43037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53314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Stored Procedure – Churn Rate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2535566"/>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Explanation:</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IN" dirty="0">
                <a:solidFill>
                  <a:srgbClr val="000000"/>
                </a:solidFill>
                <a:latin typeface="Times New Roman" panose="02020603050405020304" pitchFamily="18" charset="0"/>
                <a:ea typeface="Times New Roman" panose="02020603050405020304" pitchFamily="18" charset="0"/>
              </a:rPr>
              <a:t>From this store procedure churn rate is calculated.</a:t>
            </a:r>
          </a:p>
          <a:p>
            <a:pPr marL="342900" lvl="0" indent="-342900">
              <a:lnSpc>
                <a:spcPct val="150000"/>
              </a:lnSpc>
              <a:buSzPts val="1000"/>
              <a:buFont typeface="Symbol" panose="05050102010706020507" pitchFamily="18" charset="2"/>
              <a:buChar char=""/>
              <a:tabLst>
                <a:tab pos="457200" algn="l"/>
              </a:tabLst>
            </a:pPr>
            <a:r>
              <a:rPr lang="en-IN" dirty="0">
                <a:solidFill>
                  <a:srgbClr val="000000"/>
                </a:solidFill>
                <a:latin typeface="Times New Roman" panose="02020603050405020304" pitchFamily="18" charset="0"/>
                <a:ea typeface="Times New Roman" panose="02020603050405020304" pitchFamily="18" charset="0"/>
              </a:rPr>
              <a:t>26.54 = churn rate</a:t>
            </a:r>
          </a:p>
          <a:p>
            <a:pPr marL="342900" lvl="0" indent="-342900">
              <a:lnSpc>
                <a:spcPct val="150000"/>
              </a:lnSpc>
              <a:buSzPts val="1000"/>
              <a:buFont typeface="Symbol" panose="05050102010706020507" pitchFamily="18" charset="2"/>
              <a:buChar char=""/>
              <a:tabLst>
                <a:tab pos="457200" algn="l"/>
              </a:tabLst>
            </a:pPr>
            <a:endParaRPr lang="en-IN" sz="1800"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CB95FBDB-556D-9A7B-30BB-DE8D4271D5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037" y="1477118"/>
            <a:ext cx="5753555" cy="4545467"/>
          </a:xfrm>
          <a:prstGeom prst="rect">
            <a:avLst/>
          </a:prstGeom>
        </p:spPr>
      </p:pic>
    </p:spTree>
    <p:extLst>
      <p:ext uri="{BB962C8B-B14F-4D97-AF65-F5344CB8AC3E}">
        <p14:creationId xmlns:p14="http://schemas.microsoft.com/office/powerpoint/2010/main" val="2485111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Stored Procedure – To Identify High-Value Customers </a:t>
              </a:r>
            </a:p>
            <a:p>
              <a:pPr algn="ctr">
                <a:lnSpc>
                  <a:spcPts val="4480"/>
                </a:lnSpc>
              </a:pPr>
              <a:r>
                <a:rPr lang="en-US" sz="3200" b="1" dirty="0">
                  <a:solidFill>
                    <a:srgbClr val="F8F8F8"/>
                  </a:solidFill>
                  <a:latin typeface="HK Grotesk Bold"/>
                  <a:ea typeface="HK Grotesk Bold"/>
                  <a:cs typeface="HK Grotesk Bold"/>
                  <a:sym typeface="HK Grotesk Bold"/>
                </a:rPr>
                <a:t>at Risk of Churning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4197559"/>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Explanation:</a:t>
            </a:r>
            <a:endParaRPr lang="en-IN" sz="1800" dirty="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CALL </a:t>
            </a:r>
            <a:r>
              <a:rPr lang="en-IN" sz="1800" dirty="0" err="1">
                <a:effectLst/>
                <a:latin typeface="Times New Roman" panose="02020603050405020304" pitchFamily="18" charset="0"/>
                <a:ea typeface="Times New Roman" panose="02020603050405020304" pitchFamily="18" charset="0"/>
              </a:rPr>
              <a:t>IdentifyHighValueAtRiskCustomers</a:t>
            </a:r>
            <a:r>
              <a:rPr lang="en-IN" sz="1800" dirty="0">
                <a:effectLst/>
                <a:latin typeface="Times New Roman" panose="02020603050405020304" pitchFamily="18" charset="0"/>
                <a:ea typeface="Times New Roman" panose="02020603050405020304" pitchFamily="18" charset="0"/>
              </a:rPr>
              <a:t>(3000.00);</a:t>
            </a:r>
          </a:p>
          <a:p>
            <a:pPr>
              <a:lnSpc>
                <a:spcPct val="150000"/>
              </a:lnSpc>
            </a:pPr>
            <a:r>
              <a:rPr lang="en-IN" sz="1800" dirty="0">
                <a:effectLst/>
                <a:latin typeface="Times New Roman" panose="02020603050405020304" pitchFamily="18" charset="0"/>
                <a:ea typeface="Times New Roman" panose="02020603050405020304" pitchFamily="18" charset="0"/>
              </a:rPr>
              <a:t> </a:t>
            </a:r>
          </a:p>
          <a:p>
            <a:pPr marL="285750" indent="-285750">
              <a:lnSpc>
                <a:spcPct val="150000"/>
              </a:lnSpc>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rPr>
              <a:t>This call will now filter customers with total charges above 3000.00 and who have churned. You do not need to modify the stored procedure itself; just adjust the parameter value when calling it.</a:t>
            </a:r>
          </a:p>
          <a:p>
            <a:pPr lvl="0">
              <a:lnSpc>
                <a:spcPct val="150000"/>
              </a:lnSpc>
              <a:buSzPts val="1000"/>
              <a:tabLst>
                <a:tab pos="457200" algn="l"/>
              </a:tabLst>
            </a:pPr>
            <a:endParaRPr lang="en-IN" sz="1800"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48CEF953-5465-57E4-F0FF-ACEDEB2DAB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162" y="1447378"/>
            <a:ext cx="5809429" cy="4760754"/>
          </a:xfrm>
          <a:prstGeom prst="rect">
            <a:avLst/>
          </a:prstGeom>
        </p:spPr>
      </p:pic>
    </p:spTree>
    <p:extLst>
      <p:ext uri="{BB962C8B-B14F-4D97-AF65-F5344CB8AC3E}">
        <p14:creationId xmlns:p14="http://schemas.microsoft.com/office/powerpoint/2010/main" val="3175632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Identify Gender Distribution – Churned Customers – Yearly Contracts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3782061"/>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Explanation:</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Filter Churned Customers on Yearly Contracts:</a:t>
            </a: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n-IN" sz="1800" dirty="0">
                <a:solidFill>
                  <a:srgbClr val="000000"/>
                </a:solidFill>
                <a:effectLst/>
                <a:latin typeface="Times New Roman" panose="02020603050405020304" pitchFamily="18" charset="0"/>
                <a:ea typeface="Times New Roman" panose="02020603050405020304" pitchFamily="18" charset="0"/>
              </a:rPr>
              <a:t>The use of filters, customizations, and labels ensures that the visualization is focused, clear, and informative, aiding in effective data analysis and decision-making.</a:t>
            </a:r>
            <a:endParaRPr lang="en-IN" sz="1800" dirty="0">
              <a:effectLst/>
              <a:latin typeface="Times New Roman" panose="02020603050405020304" pitchFamily="18" charset="0"/>
              <a:ea typeface="Times New Roman" panose="02020603050405020304" pitchFamily="18" charset="0"/>
            </a:endParaRPr>
          </a:p>
          <a:p>
            <a:pPr lvl="0">
              <a:lnSpc>
                <a:spcPct val="150000"/>
              </a:lnSpc>
              <a:buSzPts val="1000"/>
              <a:tabLst>
                <a:tab pos="457200" algn="l"/>
              </a:tabLst>
            </a:pPr>
            <a:endParaRPr lang="en-IN" sz="1800"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0099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562164112"/>
              </p:ext>
            </p:extLst>
          </p:nvPr>
        </p:nvGraphicFramePr>
        <p:xfrm>
          <a:off x="6096000" y="650202"/>
          <a:ext cx="5307868" cy="7390985"/>
        </p:xfrm>
        <a:graphic>
          <a:graphicData uri="http://schemas.openxmlformats.org/drawingml/2006/table">
            <a:tbl>
              <a:tblPr/>
              <a:tblGrid>
                <a:gridCol w="5307868">
                  <a:extLst>
                    <a:ext uri="{9D8B030D-6E8A-4147-A177-3AD203B41FA5}">
                      <a16:colId xmlns:a16="http://schemas.microsoft.com/office/drawing/2014/main" val="20000"/>
                    </a:ext>
                  </a:extLst>
                </a:gridCol>
              </a:tblGrid>
              <a:tr h="2495493">
                <a:tc>
                  <a:txBody>
                    <a:bodyPr/>
                    <a:lstStyle/>
                    <a:p>
                      <a:pPr algn="l">
                        <a:lnSpc>
                          <a:spcPts val="3359"/>
                        </a:lnSpc>
                        <a:defRPr/>
                      </a:pPr>
                      <a:r>
                        <a:rPr lang="en-US" sz="1400" b="1" dirty="0">
                          <a:solidFill>
                            <a:schemeClr val="bg1"/>
                          </a:solidFill>
                        </a:rPr>
                        <a:t>INTRODUCTION</a:t>
                      </a:r>
                    </a:p>
                    <a:p>
                      <a:pPr algn="l">
                        <a:lnSpc>
                          <a:spcPts val="3359"/>
                        </a:lnSpc>
                        <a:defRPr/>
                      </a:pPr>
                      <a:r>
                        <a:rPr lang="en-US" sz="1400" dirty="0">
                          <a:solidFill>
                            <a:schemeClr val="bg1"/>
                          </a:solidFill>
                        </a:rPr>
                        <a:t>Customer churn is a critical metric for businesses, especially in the telecom industry. High churn rates can significantly impact a company’s revenue and growth potential. Understanding and analyzing churn helps in developing strategies for customer retention, service improvement, and revenue optimization.</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lnSpc>
                          <a:spcPts val="2940"/>
                        </a:lnSpc>
                        <a:defRPr/>
                      </a:pPr>
                      <a:endParaRPr lang="en-US" sz="1400" dirty="0">
                        <a:solidFill>
                          <a:schemeClr val="bg1"/>
                        </a:solidFill>
                      </a:endParaRP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1"/>
                  </a:ext>
                </a:extLst>
              </a:tr>
              <a:tr h="561925">
                <a:tc>
                  <a:txBody>
                    <a:bodyPr/>
                    <a:lstStyle/>
                    <a:p>
                      <a:pPr algn="l">
                        <a:lnSpc>
                          <a:spcPts val="3359"/>
                        </a:lnSpc>
                        <a:defRPr/>
                      </a:pPr>
                      <a:r>
                        <a:rPr lang="en-US" sz="1400" b="1" dirty="0">
                          <a:solidFill>
                            <a:schemeClr val="bg1"/>
                          </a:solidFill>
                          <a:latin typeface="HK Grotesk Semi-Bold"/>
                          <a:sym typeface="HK Grotesk Semi-Bold"/>
                        </a:rPr>
                        <a:t>OBJECTIVE</a:t>
                      </a:r>
                      <a:endParaRPr lang="en-US" sz="1400" b="1" dirty="0">
                        <a:solidFill>
                          <a:schemeClr val="bg1"/>
                        </a:solidFill>
                      </a:endParaRP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8F8F8"/>
                      </a:solidFill>
                      <a:prstDash val="solid"/>
                      <a:round/>
                      <a:headEnd type="none" w="med" len="med"/>
                      <a:tailEnd type="none" w="med" len="med"/>
                    </a:lnT>
                    <a:lnB w="0"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2"/>
                  </a:ext>
                </a:extLst>
              </a:tr>
              <a:tr h="1170814">
                <a:tc>
                  <a:txBody>
                    <a:bodyPr/>
                    <a:lstStyle/>
                    <a:p>
                      <a:pPr algn="l">
                        <a:lnSpc>
                          <a:spcPts val="2940"/>
                        </a:lnSpc>
                        <a:defRPr/>
                      </a:pPr>
                      <a:r>
                        <a:rPr lang="en-US" sz="1400" dirty="0">
                          <a:solidFill>
                            <a:schemeClr val="bg1"/>
                          </a:solidFill>
                        </a:rPr>
                        <a:t>The primary objective is to predict and analyze customer churn in the telecom industry. Utilize data visualization and analysis tools like Power BI, Tableau, and SQL queries. Identify at-risk customers, understand factors contributing to churn, and develop strategies to mitigate churn.</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3"/>
                  </a:ext>
                </a:extLst>
              </a:tr>
              <a:tr h="536488">
                <a:tc>
                  <a:txBody>
                    <a:bodyPr/>
                    <a:lstStyle/>
                    <a:p>
                      <a:pPr algn="l">
                        <a:lnSpc>
                          <a:spcPts val="3359"/>
                        </a:lnSpc>
                        <a:defRPr/>
                      </a:pPr>
                      <a:endParaRPr lang="en-US" sz="1400" dirty="0">
                        <a:solidFill>
                          <a:schemeClr val="bg1"/>
                        </a:solidFill>
                      </a:endParaRP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8F8F8"/>
                      </a:solidFill>
                      <a:prstDash val="solid"/>
                      <a:round/>
                      <a:headEnd type="none" w="med" len="med"/>
                      <a:tailEnd type="none" w="med" len="med"/>
                    </a:lnT>
                    <a:lnB w="0"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4"/>
                  </a:ext>
                </a:extLst>
              </a:tr>
              <a:tr h="730150">
                <a:tc>
                  <a:txBody>
                    <a:bodyPr/>
                    <a:lstStyle/>
                    <a:p>
                      <a:pPr algn="l">
                        <a:lnSpc>
                          <a:spcPts val="2940"/>
                        </a:lnSpc>
                        <a:defRPr/>
                      </a:pPr>
                      <a:endParaRPr lang="en-US" sz="1400" dirty="0">
                        <a:solidFill>
                          <a:schemeClr val="bg1"/>
                        </a:solidFill>
                      </a:endParaRP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8F8F8"/>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902896" y="2170535"/>
            <a:ext cx="4274005" cy="2391191"/>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928872" y="-428683"/>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902896" y="2388442"/>
            <a:ext cx="3923505" cy="1955856"/>
            <a:chOff x="0" y="0"/>
            <a:chExt cx="7847010" cy="3911711"/>
          </a:xfrm>
        </p:grpSpPr>
        <p:sp>
          <p:nvSpPr>
            <p:cNvPr id="10" name="TextBox 10"/>
            <p:cNvSpPr txBox="1"/>
            <p:nvPr/>
          </p:nvSpPr>
          <p:spPr>
            <a:xfrm>
              <a:off x="0" y="0"/>
              <a:ext cx="7847010" cy="3911711"/>
            </a:xfrm>
            <a:prstGeom prst="rect">
              <a:avLst/>
            </a:prstGeom>
          </p:spPr>
          <p:txBody>
            <a:bodyPr lIns="0" tIns="0" rIns="0" bIns="0" rtlCol="0" anchor="t">
              <a:spAutoFit/>
            </a:bodyPr>
            <a:lstStyle/>
            <a:p>
              <a:pPr algn="ctr">
                <a:lnSpc>
                  <a:spcPts val="3840"/>
                </a:lnSpc>
                <a:spcBef>
                  <a:spcPct val="0"/>
                </a:spcBef>
              </a:pPr>
              <a:r>
                <a:rPr lang="en-US" sz="4400" b="1" dirty="0">
                  <a:solidFill>
                    <a:srgbClr val="F8F8F8"/>
                  </a:solidFill>
                  <a:latin typeface="HK Grotesk Bold"/>
                  <a:ea typeface="HK Grotesk Bold"/>
                  <a:cs typeface="HK Grotesk Bold"/>
                  <a:sym typeface="HK Grotesk Bold"/>
                </a:rPr>
                <a:t>Introduction</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&amp;</a:t>
              </a:r>
            </a:p>
            <a:p>
              <a:pPr algn="ctr">
                <a:lnSpc>
                  <a:spcPts val="3840"/>
                </a:lnSpc>
                <a:spcBef>
                  <a:spcPct val="0"/>
                </a:spcBef>
              </a:pPr>
              <a:endParaRPr lang="en-US" sz="4400" b="1" dirty="0">
                <a:solidFill>
                  <a:srgbClr val="F8F8F8"/>
                </a:solidFill>
                <a:latin typeface="HK Grotesk Bold"/>
                <a:ea typeface="HK Grotesk Bold"/>
                <a:cs typeface="HK Grotesk Bold"/>
                <a:sym typeface="HK Grotesk Bold"/>
              </a:endParaRP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Objective</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Customers With the Highest Monthly Charge  – Each Contracts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3258841"/>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Explanation:</a:t>
            </a:r>
            <a:endParaRPr lang="en-IN" sz="1800" dirty="0">
              <a:effectLst/>
              <a:latin typeface="Times New Roman" panose="02020603050405020304" pitchFamily="18" charset="0"/>
              <a:ea typeface="Times New Roman" panose="02020603050405020304" pitchFamily="18" charset="0"/>
            </a:endParaRPr>
          </a:p>
          <a:p>
            <a:pPr>
              <a:lnSpc>
                <a:spcPct val="150000"/>
              </a:lnSpc>
              <a:spcBef>
                <a:spcPts val="1200"/>
              </a:spcBef>
              <a:spcAft>
                <a:spcPts val="1200"/>
              </a:spcAft>
            </a:pPr>
            <a:r>
              <a:rPr lang="en-IN" sz="1800" dirty="0">
                <a:effectLst/>
                <a:latin typeface="Times New Roman" panose="02020603050405020304" pitchFamily="18" charset="0"/>
                <a:ea typeface="Times New Roman" panose="02020603050405020304" pitchFamily="18" charset="0"/>
              </a:rPr>
              <a:t>For this question,  - I used contract type, monthly charge, customer ID for the count, and For more visual appeal used card and slice </a:t>
            </a:r>
          </a:p>
          <a:p>
            <a:pPr lvl="0">
              <a:lnSpc>
                <a:spcPct val="150000"/>
              </a:lnSpc>
              <a:buSzPts val="1000"/>
              <a:tabLst>
                <a:tab pos="457200" algn="l"/>
              </a:tabLst>
            </a:pPr>
            <a:endParaRPr lang="en-IN" sz="1800"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9074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Churned Customers – Not Using Online Service &amp; Their Avg  Total Charges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3366563"/>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Explanation:</a:t>
            </a:r>
            <a:endParaRPr lang="en-IN" sz="1800" dirty="0">
              <a:effectLst/>
              <a:latin typeface="Times New Roman" panose="02020603050405020304" pitchFamily="18" charset="0"/>
              <a:ea typeface="Times New Roman" panose="02020603050405020304" pitchFamily="18" charset="0"/>
            </a:endParaRPr>
          </a:p>
          <a:p>
            <a:pPr marL="228600">
              <a:lnSpc>
                <a:spcPct val="150000"/>
              </a:lnSpc>
            </a:pPr>
            <a:r>
              <a:rPr lang="en-IN" sz="1800" dirty="0">
                <a:effectLst/>
                <a:latin typeface="Times New Roman" panose="02020603050405020304" pitchFamily="18" charset="0"/>
                <a:ea typeface="Times New Roman" panose="02020603050405020304" pitchFamily="18" charset="0"/>
              </a:rPr>
              <a:t>For this question, I used the filter – customer status “churned” and Internet service “No”</a:t>
            </a:r>
          </a:p>
          <a:p>
            <a:pPr marL="228600">
              <a:lnSpc>
                <a:spcPct val="150000"/>
              </a:lnSpc>
            </a:pPr>
            <a:r>
              <a:rPr lang="en-IN" sz="1800" dirty="0" err="1">
                <a:effectLst/>
                <a:latin typeface="Times New Roman" panose="02020603050405020304" pitchFamily="18" charset="0"/>
                <a:ea typeface="Times New Roman" panose="02020603050405020304" pitchFamily="18" charset="0"/>
              </a:rPr>
              <a:t>Avg</a:t>
            </a:r>
            <a:r>
              <a:rPr lang="en-IN" sz="1800" dirty="0">
                <a:effectLst/>
                <a:latin typeface="Times New Roman" panose="02020603050405020304" pitchFamily="18" charset="0"/>
                <a:ea typeface="Times New Roman" panose="02020603050405020304" pitchFamily="18" charset="0"/>
              </a:rPr>
              <a:t> total charges of churned customers measure found. For more clarity added gender wise classification in the label. </a:t>
            </a:r>
          </a:p>
          <a:p>
            <a:pPr lvl="0">
              <a:lnSpc>
                <a:spcPct val="150000"/>
              </a:lnSpc>
              <a:buSzPts val="1000"/>
              <a:tabLst>
                <a:tab pos="457200" algn="l"/>
              </a:tabLst>
            </a:pPr>
            <a:endParaRPr lang="en-IN" sz="1800"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724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Find the Average Age of Churned Customers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3782061"/>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50000"/>
              </a:lnSpc>
            </a:pPr>
            <a:r>
              <a:rPr lang="en-IN" sz="1800" dirty="0" err="1">
                <a:effectLst/>
                <a:latin typeface="Times New Roman" panose="02020603050405020304" pitchFamily="18" charset="0"/>
                <a:ea typeface="Times New Roman" panose="02020603050405020304" pitchFamily="18" charset="0"/>
              </a:rPr>
              <a:t>AvgAgeChurnedCustomers</a:t>
            </a:r>
            <a:r>
              <a:rPr lang="en-IN" sz="1800" dirty="0">
                <a:effectLst/>
                <a:latin typeface="Times New Roman" panose="02020603050405020304" pitchFamily="18" charset="0"/>
                <a:ea typeface="Times New Roman" panose="02020603050405020304" pitchFamily="18" charset="0"/>
              </a:rPr>
              <a:t> = CALCULATE(AVERAGE('Customer Demographics'[Age]), 'Account Information'[Customer Status] = "Churned")</a:t>
            </a: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r>
              <a:rPr lang="en-IN" sz="1800" b="1" dirty="0">
                <a:solidFill>
                  <a:srgbClr val="000000"/>
                </a:solidFill>
                <a:effectLst/>
                <a:latin typeface="Times New Roman" panose="02020603050405020304" pitchFamily="18" charset="0"/>
                <a:ea typeface="Times New Roman" panose="02020603050405020304" pitchFamily="18" charset="0"/>
              </a:rPr>
              <a:t>Explanation:</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IN" sz="1800" dirty="0">
                <a:effectLst/>
                <a:latin typeface="Times New Roman" panose="02020603050405020304" pitchFamily="18" charset="0"/>
                <a:ea typeface="Times New Roman" panose="02020603050405020304" pitchFamily="18" charset="0"/>
              </a:rPr>
              <a:t>This measure calculates the average age for customers whose status is "Churned".</a:t>
            </a: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27602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Analyze the Distribution of Monthly Charges Among Churned Customers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3366563"/>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50000"/>
              </a:lnSpc>
            </a:pPr>
            <a:r>
              <a:rPr lang="en-IN" sz="1800" dirty="0">
                <a:effectLst/>
                <a:latin typeface="Times New Roman" panose="02020603050405020304" pitchFamily="18" charset="0"/>
                <a:ea typeface="Times New Roman" panose="02020603050405020304" pitchFamily="18" charset="0"/>
              </a:rPr>
              <a:t>Monthly Charge field to create bins. – created bin group </a:t>
            </a:r>
          </a:p>
          <a:p>
            <a:pPr>
              <a:lnSpc>
                <a:spcPct val="150000"/>
              </a:lnSpc>
            </a:pPr>
            <a:r>
              <a:rPr lang="en-IN" sz="1800" b="1" dirty="0">
                <a:effectLst/>
                <a:latin typeface="Times New Roman" panose="02020603050405020304" pitchFamily="18" charset="0"/>
                <a:ea typeface="Times New Roman" panose="02020603050405020304" pitchFamily="18" charset="0"/>
              </a:rPr>
              <a:t>Filter for Churned Customers:</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Apply a filter to include only churned customers.</a:t>
            </a:r>
          </a:p>
          <a:p>
            <a:pPr marL="342900" lvl="0" indent="-342900">
              <a:lnSpc>
                <a:spcPct val="150000"/>
              </a:lnSpc>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Explanation: Filtering ensures the analysis is specific to churned customers.</a:t>
            </a: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16088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5"/>
          <p:cNvGrpSpPr/>
          <p:nvPr/>
        </p:nvGrpSpPr>
        <p:grpSpPr>
          <a:xfrm>
            <a:off x="-729465" y="1"/>
            <a:ext cx="13048180" cy="6996700"/>
            <a:chOff x="0" y="0"/>
            <a:chExt cx="2930298" cy="1662373"/>
          </a:xfrm>
          <a:solidFill>
            <a:schemeClr val="accent1"/>
          </a:solidFill>
        </p:grpSpPr>
        <p:sp>
          <p:nvSpPr>
            <p:cNvPr id="6" name="Freeform 6"/>
            <p:cNvSpPr/>
            <p:nvPr/>
          </p:nvSpPr>
          <p:spPr>
            <a:xfrm>
              <a:off x="0" y="0"/>
              <a:ext cx="2930298" cy="1662373"/>
            </a:xfrm>
            <a:custGeom>
              <a:avLst/>
              <a:gdLst/>
              <a:ahLst/>
              <a:cxnLst/>
              <a:rect l="l" t="t" r="r" b="b"/>
              <a:pathLst>
                <a:path w="2930298" h="1662373">
                  <a:moveTo>
                    <a:pt x="0" y="0"/>
                  </a:moveTo>
                  <a:lnTo>
                    <a:pt x="2930298" y="0"/>
                  </a:lnTo>
                  <a:lnTo>
                    <a:pt x="2930298" y="1662373"/>
                  </a:lnTo>
                  <a:lnTo>
                    <a:pt x="0" y="1662373"/>
                  </a:lnTo>
                  <a:close/>
                </a:path>
              </a:pathLst>
            </a:custGeom>
            <a:grpFill/>
          </p:spPr>
        </p:sp>
        <p:sp>
          <p:nvSpPr>
            <p:cNvPr id="7" name="TextBox 7"/>
            <p:cNvSpPr txBox="1"/>
            <p:nvPr/>
          </p:nvSpPr>
          <p:spPr>
            <a:xfrm>
              <a:off x="0" y="-171450"/>
              <a:ext cx="2930298" cy="1833823"/>
            </a:xfrm>
            <a:prstGeom prst="rect">
              <a:avLst/>
            </a:prstGeom>
            <a:grpFill/>
          </p:spPr>
          <p:txBody>
            <a:bodyPr lIns="33867" tIns="33867" rIns="33867" bIns="33867" rtlCol="0" anchor="ctr"/>
            <a:lstStyle/>
            <a:p>
              <a:pPr algn="ctr">
                <a:lnSpc>
                  <a:spcPts val="8400"/>
                </a:lnSpc>
              </a:pPr>
              <a:endParaRPr sz="1200"/>
            </a:p>
          </p:txBody>
        </p:sp>
      </p:grpSp>
      <p:sp>
        <p:nvSpPr>
          <p:cNvPr id="4" name="Freeform 4"/>
          <p:cNvSpPr/>
          <p:nvPr/>
        </p:nvSpPr>
        <p:spPr>
          <a:xfrm rot="582338">
            <a:off x="-184336" y="2792261"/>
            <a:ext cx="1389686" cy="1255929"/>
          </a:xfrm>
          <a:custGeom>
            <a:avLst/>
            <a:gdLst/>
            <a:ahLst/>
            <a:cxnLst/>
            <a:rect l="l" t="t" r="r" b="b"/>
            <a:pathLst>
              <a:path w="2084529" h="1883893">
                <a:moveTo>
                  <a:pt x="0" y="0"/>
                </a:moveTo>
                <a:lnTo>
                  <a:pt x="2084529" y="0"/>
                </a:lnTo>
                <a:lnTo>
                  <a:pt x="2084529" y="1883892"/>
                </a:lnTo>
                <a:lnTo>
                  <a:pt x="0" y="1883892"/>
                </a:lnTo>
                <a:lnTo>
                  <a:pt x="0" y="0"/>
                </a:lnTo>
                <a:close/>
              </a:path>
            </a:pathLst>
          </a:custGeom>
          <a:blipFill>
            <a:blip r:embed="rId2"/>
            <a:stretch>
              <a:fillRect/>
            </a:stretch>
          </a:blipFill>
        </p:spPr>
      </p:sp>
      <p:sp>
        <p:nvSpPr>
          <p:cNvPr id="8" name="Freeform 8"/>
          <p:cNvSpPr/>
          <p:nvPr/>
        </p:nvSpPr>
        <p:spPr>
          <a:xfrm>
            <a:off x="3620993" y="1746575"/>
            <a:ext cx="1025169" cy="1164964"/>
          </a:xfrm>
          <a:custGeom>
            <a:avLst/>
            <a:gdLst/>
            <a:ahLst/>
            <a:cxnLst/>
            <a:rect l="l" t="t" r="r" b="b"/>
            <a:pathLst>
              <a:path w="1537753" h="1747446">
                <a:moveTo>
                  <a:pt x="0" y="0"/>
                </a:moveTo>
                <a:lnTo>
                  <a:pt x="1537753" y="0"/>
                </a:lnTo>
                <a:lnTo>
                  <a:pt x="1537753" y="1747446"/>
                </a:lnTo>
                <a:lnTo>
                  <a:pt x="0" y="1747446"/>
                </a:lnTo>
                <a:lnTo>
                  <a:pt x="0" y="0"/>
                </a:lnTo>
                <a:close/>
              </a:path>
            </a:pathLst>
          </a:custGeom>
          <a:blipFill>
            <a:blip r:embed="rId3"/>
            <a:stretch>
              <a:fillRect/>
            </a:stretch>
          </a:blipFill>
        </p:spPr>
      </p:sp>
      <p:sp>
        <p:nvSpPr>
          <p:cNvPr id="9" name="Freeform 9"/>
          <p:cNvSpPr/>
          <p:nvPr/>
        </p:nvSpPr>
        <p:spPr>
          <a:xfrm rot="1004039">
            <a:off x="3533283" y="4584545"/>
            <a:ext cx="1200588" cy="1200588"/>
          </a:xfrm>
          <a:custGeom>
            <a:avLst/>
            <a:gdLst/>
            <a:ahLst/>
            <a:cxnLst/>
            <a:rect l="l" t="t" r="r" b="b"/>
            <a:pathLst>
              <a:path w="1800882" h="1800882">
                <a:moveTo>
                  <a:pt x="0" y="0"/>
                </a:moveTo>
                <a:lnTo>
                  <a:pt x="1800882" y="0"/>
                </a:lnTo>
                <a:lnTo>
                  <a:pt x="1800882" y="1800882"/>
                </a:lnTo>
                <a:lnTo>
                  <a:pt x="0" y="1800882"/>
                </a:lnTo>
                <a:lnTo>
                  <a:pt x="0" y="0"/>
                </a:lnTo>
                <a:close/>
              </a:path>
            </a:pathLst>
          </a:custGeom>
          <a:blipFill>
            <a:blip r:embed="rId4"/>
            <a:stretch>
              <a:fillRect/>
            </a:stretch>
          </a:blipFill>
        </p:spPr>
      </p:sp>
      <p:sp>
        <p:nvSpPr>
          <p:cNvPr id="10" name="Freeform 10"/>
          <p:cNvSpPr/>
          <p:nvPr/>
        </p:nvSpPr>
        <p:spPr>
          <a:xfrm>
            <a:off x="7966436" y="731344"/>
            <a:ext cx="2499408" cy="1741339"/>
          </a:xfrm>
          <a:custGeom>
            <a:avLst/>
            <a:gdLst/>
            <a:ahLst/>
            <a:cxnLst/>
            <a:rect l="l" t="t" r="r" b="b"/>
            <a:pathLst>
              <a:path w="3749112" h="2612008">
                <a:moveTo>
                  <a:pt x="0" y="0"/>
                </a:moveTo>
                <a:lnTo>
                  <a:pt x="3749111" y="0"/>
                </a:lnTo>
                <a:lnTo>
                  <a:pt x="3749111" y="2612008"/>
                </a:lnTo>
                <a:lnTo>
                  <a:pt x="0" y="2612008"/>
                </a:lnTo>
                <a:lnTo>
                  <a:pt x="0" y="0"/>
                </a:lnTo>
                <a:close/>
              </a:path>
            </a:pathLst>
          </a:custGeom>
          <a:blipFill>
            <a:blip r:embed="rId5"/>
            <a:stretch>
              <a:fillRect/>
            </a:stretch>
          </a:blipFill>
        </p:spPr>
      </p:sp>
      <p:sp>
        <p:nvSpPr>
          <p:cNvPr id="11" name="Freeform 11"/>
          <p:cNvSpPr/>
          <p:nvPr/>
        </p:nvSpPr>
        <p:spPr>
          <a:xfrm rot="-855643">
            <a:off x="8331694" y="5744476"/>
            <a:ext cx="1768893" cy="1377525"/>
          </a:xfrm>
          <a:custGeom>
            <a:avLst/>
            <a:gdLst/>
            <a:ahLst/>
            <a:cxnLst/>
            <a:rect l="l" t="t" r="r" b="b"/>
            <a:pathLst>
              <a:path w="2653339" h="2066288">
                <a:moveTo>
                  <a:pt x="0" y="0"/>
                </a:moveTo>
                <a:lnTo>
                  <a:pt x="2653339" y="0"/>
                </a:lnTo>
                <a:lnTo>
                  <a:pt x="2653339" y="2066288"/>
                </a:lnTo>
                <a:lnTo>
                  <a:pt x="0" y="2066288"/>
                </a:lnTo>
                <a:lnTo>
                  <a:pt x="0" y="0"/>
                </a:lnTo>
                <a:close/>
              </a:path>
            </a:pathLst>
          </a:custGeom>
          <a:blipFill>
            <a:blip r:embed="rId6"/>
            <a:stretch>
              <a:fillRect/>
            </a:stretch>
          </a:blipFill>
        </p:spPr>
      </p:sp>
      <p:sp>
        <p:nvSpPr>
          <p:cNvPr id="2" name="Freeform 2"/>
          <p:cNvSpPr/>
          <p:nvPr/>
        </p:nvSpPr>
        <p:spPr>
          <a:xfrm flipH="1">
            <a:off x="-499408" y="505447"/>
            <a:ext cx="4821779" cy="5042383"/>
          </a:xfrm>
          <a:custGeom>
            <a:avLst/>
            <a:gdLst/>
            <a:ahLst/>
            <a:cxnLst/>
            <a:rect l="l" t="t" r="r" b="b"/>
            <a:pathLst>
              <a:path w="7232668" h="7563574">
                <a:moveTo>
                  <a:pt x="7232667" y="0"/>
                </a:moveTo>
                <a:lnTo>
                  <a:pt x="0" y="0"/>
                </a:lnTo>
                <a:lnTo>
                  <a:pt x="0" y="7563574"/>
                </a:lnTo>
                <a:lnTo>
                  <a:pt x="7232667" y="7563574"/>
                </a:lnTo>
                <a:lnTo>
                  <a:pt x="7232667" y="0"/>
                </a:lnTo>
                <a:close/>
              </a:path>
            </a:pathLst>
          </a:custGeom>
          <a:blipFill>
            <a:blip r:embed="rId7"/>
            <a:stretch>
              <a:fillRect/>
            </a:stretch>
          </a:blipFill>
        </p:spPr>
      </p:sp>
      <p:sp>
        <p:nvSpPr>
          <p:cNvPr id="3" name="Freeform 3"/>
          <p:cNvSpPr/>
          <p:nvPr/>
        </p:nvSpPr>
        <p:spPr>
          <a:xfrm>
            <a:off x="4045777" y="1276779"/>
            <a:ext cx="7841318" cy="4613466"/>
          </a:xfrm>
          <a:custGeom>
            <a:avLst/>
            <a:gdLst/>
            <a:ahLst/>
            <a:cxnLst/>
            <a:rect l="l" t="t" r="r" b="b"/>
            <a:pathLst>
              <a:path w="11761977" h="6920199">
                <a:moveTo>
                  <a:pt x="0" y="0"/>
                </a:moveTo>
                <a:lnTo>
                  <a:pt x="11761976" y="0"/>
                </a:lnTo>
                <a:lnTo>
                  <a:pt x="11761976" y="6920199"/>
                </a:lnTo>
                <a:lnTo>
                  <a:pt x="0" y="6920199"/>
                </a:lnTo>
                <a:lnTo>
                  <a:pt x="0" y="0"/>
                </a:lnTo>
                <a:close/>
              </a:path>
            </a:pathLst>
          </a:custGeom>
          <a:blipFill>
            <a:blip r:embed="rId8">
              <a:alphaModFix amt="50000"/>
            </a:blip>
            <a:stretch>
              <a:fillRect/>
            </a:stretch>
          </a:blipFill>
        </p:spPr>
        <p:txBody>
          <a:bodyPr/>
          <a:lstStyle/>
          <a:p>
            <a:endParaRPr lang="en-IN" dirty="0"/>
          </a:p>
        </p:txBody>
      </p:sp>
      <p:sp>
        <p:nvSpPr>
          <p:cNvPr id="15" name="AutoShape 13"/>
          <p:cNvSpPr/>
          <p:nvPr/>
        </p:nvSpPr>
        <p:spPr>
          <a:xfrm>
            <a:off x="4258036" y="2794527"/>
            <a:ext cx="7416800" cy="1391117"/>
          </a:xfrm>
          <a:prstGeom prst="rect">
            <a:avLst/>
          </a:prstGeom>
          <a:solidFill>
            <a:srgbClr val="272727">
              <a:alpha val="32941"/>
            </a:srgbClr>
          </a:solidFill>
        </p:spPr>
      </p:sp>
      <p:sp>
        <p:nvSpPr>
          <p:cNvPr id="18" name="TextBox 14"/>
          <p:cNvSpPr txBox="1"/>
          <p:nvPr/>
        </p:nvSpPr>
        <p:spPr>
          <a:xfrm>
            <a:off x="4964960" y="2911539"/>
            <a:ext cx="6709876" cy="2031325"/>
          </a:xfrm>
          <a:prstGeom prst="rect">
            <a:avLst/>
          </a:prstGeom>
        </p:spPr>
        <p:txBody>
          <a:bodyPr lIns="0" tIns="0" rIns="0" bIns="0" rtlCol="0" anchor="t">
            <a:spAutoFit/>
          </a:bodyPr>
          <a:lstStyle/>
          <a:p>
            <a:pPr algn="ctr">
              <a:spcBef>
                <a:spcPct val="0"/>
              </a:spcBef>
            </a:pPr>
            <a:r>
              <a:rPr lang="en-US" sz="6600" b="1" dirty="0">
                <a:solidFill>
                  <a:srgbClr val="F8F8F8"/>
                </a:solidFill>
                <a:latin typeface="HK Grotesk Bold"/>
                <a:ea typeface="HK Grotesk Bold"/>
                <a:cs typeface="HK Grotesk Bold"/>
                <a:sym typeface="HK Grotesk Bold"/>
              </a:rPr>
              <a:t>Phase - 3</a:t>
            </a:r>
          </a:p>
          <a:p>
            <a:pPr algn="ctr">
              <a:spcBef>
                <a:spcPct val="0"/>
              </a:spcBef>
            </a:pPr>
            <a:r>
              <a:rPr lang="en-US" sz="6600" b="1" dirty="0">
                <a:solidFill>
                  <a:srgbClr val="F8F8F8"/>
                </a:solidFill>
                <a:latin typeface="HK Grotesk Bold"/>
                <a:ea typeface="HK Grotesk Bold"/>
                <a:cs typeface="HK Grotesk Bold"/>
                <a:sym typeface="HK Grotesk Bold"/>
              </a:rPr>
              <a:t> </a:t>
            </a:r>
          </a:p>
        </p:txBody>
      </p:sp>
    </p:spTree>
    <p:extLst>
      <p:ext uri="{BB962C8B-B14F-4D97-AF65-F5344CB8AC3E}">
        <p14:creationId xmlns:p14="http://schemas.microsoft.com/office/powerpoint/2010/main" val="169295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2790289" y="2213237"/>
            <a:ext cx="6996701" cy="2194281"/>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928872" y="-428683"/>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985089" y="2300480"/>
            <a:ext cx="9577602" cy="2918657"/>
            <a:chOff x="0" y="-2785559"/>
            <a:chExt cx="19155204" cy="5837312"/>
          </a:xfrm>
        </p:grpSpPr>
        <p:sp>
          <p:nvSpPr>
            <p:cNvPr id="10" name="TextBox 10"/>
            <p:cNvSpPr txBox="1"/>
            <p:nvPr/>
          </p:nvSpPr>
          <p:spPr>
            <a:xfrm>
              <a:off x="1006868" y="-2785559"/>
              <a:ext cx="18148336" cy="4927375"/>
            </a:xfrm>
            <a:prstGeom prst="rect">
              <a:avLst/>
            </a:prstGeom>
          </p:spPr>
          <p:txBody>
            <a:bodyPr wrap="square" lIns="0" tIns="0" rIns="0" bIns="0" rtlCol="0" anchor="t">
              <a:spAutoFit/>
            </a:bodyPr>
            <a:lstStyle/>
            <a:p>
              <a:pPr algn="ctr">
                <a:lnSpc>
                  <a:spcPts val="3840"/>
                </a:lnSpc>
                <a:spcBef>
                  <a:spcPct val="0"/>
                </a:spcBef>
              </a:pPr>
              <a:r>
                <a:rPr lang="en-US" sz="4400" b="1" dirty="0">
                  <a:solidFill>
                    <a:srgbClr val="F8F8F8"/>
                  </a:solidFill>
                  <a:latin typeface="HK Grotesk Bold"/>
                  <a:ea typeface="HK Grotesk Bold"/>
                  <a:cs typeface="HK Grotesk Bold"/>
                  <a:sym typeface="HK Grotesk Bold"/>
                </a:rPr>
                <a:t>Data Visualization </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&amp;</a:t>
              </a:r>
            </a:p>
            <a:p>
              <a:pPr algn="ctr">
                <a:lnSpc>
                  <a:spcPts val="3840"/>
                </a:lnSpc>
                <a:spcBef>
                  <a:spcPct val="0"/>
                </a:spcBef>
              </a:pPr>
              <a:endParaRPr lang="en-US" sz="4400" b="1" dirty="0">
                <a:solidFill>
                  <a:srgbClr val="F8F8F8"/>
                </a:solidFill>
                <a:latin typeface="HK Grotesk Bold"/>
                <a:ea typeface="HK Grotesk Bold"/>
                <a:cs typeface="HK Grotesk Bold"/>
                <a:sym typeface="HK Grotesk Bold"/>
              </a:endParaRP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Dashboard Creation</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spTree>
    <p:extLst>
      <p:ext uri="{BB962C8B-B14F-4D97-AF65-F5344CB8AC3E}">
        <p14:creationId xmlns:p14="http://schemas.microsoft.com/office/powerpoint/2010/main" val="3574771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928872" y="-428683"/>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2590185" y="669370"/>
            <a:ext cx="9601815" cy="3113798"/>
            <a:chOff x="0" y="-3175841"/>
            <a:chExt cx="19203630" cy="6227594"/>
          </a:xfrm>
        </p:grpSpPr>
        <p:sp>
          <p:nvSpPr>
            <p:cNvPr id="10" name="TextBox 10"/>
            <p:cNvSpPr txBox="1"/>
            <p:nvPr/>
          </p:nvSpPr>
          <p:spPr>
            <a:xfrm>
              <a:off x="1055294" y="-3175841"/>
              <a:ext cx="18148336" cy="2978123"/>
            </a:xfrm>
            <a:prstGeom prst="rect">
              <a:avLst/>
            </a:prstGeom>
          </p:spPr>
          <p:txBody>
            <a:bodyPr wrap="square" lIns="0" tIns="0" rIns="0" bIns="0" rtlCol="0" anchor="t">
              <a:spAutoFit/>
            </a:bodyPr>
            <a:lstStyle/>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Identify Total Customers &amp; </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Churn Rate  </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14" name="Picture 13">
            <a:extLst>
              <a:ext uri="{FF2B5EF4-FFF2-40B4-BE49-F238E27FC236}">
                <a16:creationId xmlns:a16="http://schemas.microsoft.com/office/drawing/2014/main" id="{A108F225-C7DE-2C6C-8128-16D64A76C5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2987" y="2311173"/>
            <a:ext cx="9158325" cy="3890522"/>
          </a:xfrm>
          <a:prstGeom prst="rect">
            <a:avLst/>
          </a:prstGeom>
        </p:spPr>
      </p:pic>
    </p:spTree>
    <p:extLst>
      <p:ext uri="{BB962C8B-B14F-4D97-AF65-F5344CB8AC3E}">
        <p14:creationId xmlns:p14="http://schemas.microsoft.com/office/powerpoint/2010/main" val="131160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Identify Total Customers and </a:t>
              </a:r>
              <a:r>
                <a:rPr lang="en-US" sz="3200" b="1">
                  <a:solidFill>
                    <a:srgbClr val="F8F8F8"/>
                  </a:solidFill>
                  <a:latin typeface="HK Grotesk Bold"/>
                  <a:ea typeface="HK Grotesk Bold"/>
                  <a:cs typeface="HK Grotesk Bold"/>
                  <a:sym typeface="HK Grotesk Bold"/>
                </a:rPr>
                <a:t>Churn Rate    </a:t>
              </a:r>
              <a:endParaRPr lang="en-US" sz="3200" b="1" dirty="0">
                <a:solidFill>
                  <a:srgbClr val="F8F8F8"/>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3881704"/>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From this visual, we can understand the total no. of customers, churn rate.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X-axis Customer status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Y-axis Total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Added cards, and slicers for a more appealing visual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0601278-C7E1-9F76-30D4-EF35156DA9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021" y="1465580"/>
            <a:ext cx="4875572" cy="4263492"/>
          </a:xfrm>
          <a:prstGeom prst="rect">
            <a:avLst/>
          </a:prstGeom>
        </p:spPr>
      </p:pic>
    </p:spTree>
    <p:extLst>
      <p:ext uri="{BB962C8B-B14F-4D97-AF65-F5344CB8AC3E}">
        <p14:creationId xmlns:p14="http://schemas.microsoft.com/office/powerpoint/2010/main" val="4282517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928872" y="-428683"/>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3791164" y="656305"/>
            <a:ext cx="7775500" cy="2277556"/>
            <a:chOff x="0" y="-3211771"/>
            <a:chExt cx="20510420" cy="6263524"/>
          </a:xfrm>
        </p:grpSpPr>
        <p:sp>
          <p:nvSpPr>
            <p:cNvPr id="10" name="TextBox 10"/>
            <p:cNvSpPr txBox="1"/>
            <p:nvPr/>
          </p:nvSpPr>
          <p:spPr>
            <a:xfrm>
              <a:off x="2362084" y="-3211771"/>
              <a:ext cx="18148336" cy="4095081"/>
            </a:xfrm>
            <a:prstGeom prst="rect">
              <a:avLst/>
            </a:prstGeom>
          </p:spPr>
          <p:txBody>
            <a:bodyPr wrap="square" lIns="0" tIns="0" rIns="0" bIns="0" rtlCol="0" anchor="t">
              <a:spAutoFit/>
            </a:bodyPr>
            <a:lstStyle/>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Most Common Contract Types – Churned Customers  </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15" name="Picture 14">
            <a:extLst>
              <a:ext uri="{FF2B5EF4-FFF2-40B4-BE49-F238E27FC236}">
                <a16:creationId xmlns:a16="http://schemas.microsoft.com/office/drawing/2014/main" id="{DB01AD52-E1F3-FD2E-2551-CAB4B08CF4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9444" y="2098834"/>
            <a:ext cx="7525137" cy="4235668"/>
          </a:xfrm>
          <a:prstGeom prst="rect">
            <a:avLst/>
          </a:prstGeom>
        </p:spPr>
      </p:pic>
    </p:spTree>
    <p:extLst>
      <p:ext uri="{BB962C8B-B14F-4D97-AF65-F5344CB8AC3E}">
        <p14:creationId xmlns:p14="http://schemas.microsoft.com/office/powerpoint/2010/main" val="91315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Common Contract Types - Churned Customers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3288977"/>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X-axis Contract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Y-axis Churned Customers by Contract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better clarity, added a card visual and a slice visual.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FDE92DAE-B1BD-5E2B-AEA9-75BDC0CF66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038" y="1457771"/>
            <a:ext cx="5753554" cy="4171619"/>
          </a:xfrm>
          <a:prstGeom prst="rect">
            <a:avLst/>
          </a:prstGeom>
        </p:spPr>
      </p:pic>
    </p:spTree>
    <p:extLst>
      <p:ext uri="{BB962C8B-B14F-4D97-AF65-F5344CB8AC3E}">
        <p14:creationId xmlns:p14="http://schemas.microsoft.com/office/powerpoint/2010/main" val="3731650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729465" y="1"/>
            <a:ext cx="13048180" cy="6996700"/>
            <a:chOff x="0" y="0"/>
            <a:chExt cx="2930298" cy="1662373"/>
          </a:xfrm>
          <a:blipFill>
            <a:blip r:embed="rId2"/>
            <a:tile tx="0" ty="0" sx="100000" sy="100000" flip="none" algn="tl"/>
          </a:blipFill>
        </p:grpSpPr>
        <p:sp>
          <p:nvSpPr>
            <p:cNvPr id="6" name="Freeform 6"/>
            <p:cNvSpPr/>
            <p:nvPr/>
          </p:nvSpPr>
          <p:spPr>
            <a:xfrm>
              <a:off x="0" y="0"/>
              <a:ext cx="2930298" cy="1662373"/>
            </a:xfrm>
            <a:custGeom>
              <a:avLst/>
              <a:gdLst/>
              <a:ahLst/>
              <a:cxnLst/>
              <a:rect l="l" t="t" r="r" b="b"/>
              <a:pathLst>
                <a:path w="2930298" h="1662373">
                  <a:moveTo>
                    <a:pt x="0" y="0"/>
                  </a:moveTo>
                  <a:lnTo>
                    <a:pt x="2930298" y="0"/>
                  </a:lnTo>
                  <a:lnTo>
                    <a:pt x="2930298" y="1662373"/>
                  </a:lnTo>
                  <a:lnTo>
                    <a:pt x="0" y="1662373"/>
                  </a:lnTo>
                  <a:close/>
                </a:path>
              </a:pathLst>
            </a:custGeom>
            <a:grpFill/>
          </p:spPr>
        </p:sp>
        <p:sp>
          <p:nvSpPr>
            <p:cNvPr id="7" name="TextBox 7"/>
            <p:cNvSpPr txBox="1"/>
            <p:nvPr/>
          </p:nvSpPr>
          <p:spPr>
            <a:xfrm>
              <a:off x="0" y="-171450"/>
              <a:ext cx="2930298" cy="1833823"/>
            </a:xfrm>
            <a:prstGeom prst="rect">
              <a:avLst/>
            </a:prstGeom>
            <a:grpFill/>
          </p:spPr>
          <p:txBody>
            <a:bodyPr lIns="33867" tIns="33867" rIns="33867" bIns="33867" rtlCol="0" anchor="ctr"/>
            <a:lstStyle/>
            <a:p>
              <a:pPr algn="ctr">
                <a:lnSpc>
                  <a:spcPts val="8400"/>
                </a:lnSpc>
              </a:pPr>
              <a:endParaRPr sz="1200"/>
            </a:p>
          </p:txBody>
        </p:sp>
      </p:grpSp>
      <p:sp>
        <p:nvSpPr>
          <p:cNvPr id="4" name="Freeform 4"/>
          <p:cNvSpPr/>
          <p:nvPr/>
        </p:nvSpPr>
        <p:spPr>
          <a:xfrm rot="582338">
            <a:off x="-184336" y="2792261"/>
            <a:ext cx="1389686" cy="1255929"/>
          </a:xfrm>
          <a:custGeom>
            <a:avLst/>
            <a:gdLst/>
            <a:ahLst/>
            <a:cxnLst/>
            <a:rect l="l" t="t" r="r" b="b"/>
            <a:pathLst>
              <a:path w="2084529" h="1883893">
                <a:moveTo>
                  <a:pt x="0" y="0"/>
                </a:moveTo>
                <a:lnTo>
                  <a:pt x="2084529" y="0"/>
                </a:lnTo>
                <a:lnTo>
                  <a:pt x="2084529" y="1883892"/>
                </a:lnTo>
                <a:lnTo>
                  <a:pt x="0" y="1883892"/>
                </a:lnTo>
                <a:lnTo>
                  <a:pt x="0" y="0"/>
                </a:lnTo>
                <a:close/>
              </a:path>
            </a:pathLst>
          </a:custGeom>
          <a:blipFill>
            <a:blip r:embed="rId3"/>
            <a:stretch>
              <a:fillRect/>
            </a:stretch>
          </a:blipFill>
        </p:spPr>
      </p:sp>
      <p:sp>
        <p:nvSpPr>
          <p:cNvPr id="8" name="Freeform 8"/>
          <p:cNvSpPr/>
          <p:nvPr/>
        </p:nvSpPr>
        <p:spPr>
          <a:xfrm>
            <a:off x="3620993" y="1746575"/>
            <a:ext cx="1025169" cy="1164964"/>
          </a:xfrm>
          <a:custGeom>
            <a:avLst/>
            <a:gdLst/>
            <a:ahLst/>
            <a:cxnLst/>
            <a:rect l="l" t="t" r="r" b="b"/>
            <a:pathLst>
              <a:path w="1537753" h="1747446">
                <a:moveTo>
                  <a:pt x="0" y="0"/>
                </a:moveTo>
                <a:lnTo>
                  <a:pt x="1537753" y="0"/>
                </a:lnTo>
                <a:lnTo>
                  <a:pt x="1537753" y="1747446"/>
                </a:lnTo>
                <a:lnTo>
                  <a:pt x="0" y="1747446"/>
                </a:lnTo>
                <a:lnTo>
                  <a:pt x="0" y="0"/>
                </a:lnTo>
                <a:close/>
              </a:path>
            </a:pathLst>
          </a:custGeom>
          <a:blipFill>
            <a:blip r:embed="rId4"/>
            <a:stretch>
              <a:fillRect/>
            </a:stretch>
          </a:blipFill>
        </p:spPr>
      </p:sp>
      <p:sp>
        <p:nvSpPr>
          <p:cNvPr id="9" name="Freeform 9"/>
          <p:cNvSpPr/>
          <p:nvPr/>
        </p:nvSpPr>
        <p:spPr>
          <a:xfrm rot="1004039">
            <a:off x="3533283" y="4584545"/>
            <a:ext cx="1200588" cy="1200588"/>
          </a:xfrm>
          <a:custGeom>
            <a:avLst/>
            <a:gdLst/>
            <a:ahLst/>
            <a:cxnLst/>
            <a:rect l="l" t="t" r="r" b="b"/>
            <a:pathLst>
              <a:path w="1800882" h="1800882">
                <a:moveTo>
                  <a:pt x="0" y="0"/>
                </a:moveTo>
                <a:lnTo>
                  <a:pt x="1800882" y="0"/>
                </a:lnTo>
                <a:lnTo>
                  <a:pt x="1800882" y="1800882"/>
                </a:lnTo>
                <a:lnTo>
                  <a:pt x="0" y="1800882"/>
                </a:lnTo>
                <a:lnTo>
                  <a:pt x="0" y="0"/>
                </a:lnTo>
                <a:close/>
              </a:path>
            </a:pathLst>
          </a:custGeom>
          <a:blipFill>
            <a:blip r:embed="rId5"/>
            <a:stretch>
              <a:fillRect/>
            </a:stretch>
          </a:blipFill>
        </p:spPr>
      </p:sp>
      <p:sp>
        <p:nvSpPr>
          <p:cNvPr id="10" name="Freeform 10"/>
          <p:cNvSpPr/>
          <p:nvPr/>
        </p:nvSpPr>
        <p:spPr>
          <a:xfrm>
            <a:off x="7966436" y="731344"/>
            <a:ext cx="2499408" cy="1741339"/>
          </a:xfrm>
          <a:custGeom>
            <a:avLst/>
            <a:gdLst/>
            <a:ahLst/>
            <a:cxnLst/>
            <a:rect l="l" t="t" r="r" b="b"/>
            <a:pathLst>
              <a:path w="3749112" h="2612008">
                <a:moveTo>
                  <a:pt x="0" y="0"/>
                </a:moveTo>
                <a:lnTo>
                  <a:pt x="3749111" y="0"/>
                </a:lnTo>
                <a:lnTo>
                  <a:pt x="3749111" y="2612008"/>
                </a:lnTo>
                <a:lnTo>
                  <a:pt x="0" y="2612008"/>
                </a:lnTo>
                <a:lnTo>
                  <a:pt x="0" y="0"/>
                </a:lnTo>
                <a:close/>
              </a:path>
            </a:pathLst>
          </a:custGeom>
          <a:blipFill>
            <a:blip r:embed="rId6"/>
            <a:stretch>
              <a:fillRect/>
            </a:stretch>
          </a:blipFill>
        </p:spPr>
      </p:sp>
      <p:sp>
        <p:nvSpPr>
          <p:cNvPr id="11" name="Freeform 11"/>
          <p:cNvSpPr/>
          <p:nvPr/>
        </p:nvSpPr>
        <p:spPr>
          <a:xfrm rot="-855643">
            <a:off x="8331694" y="5744476"/>
            <a:ext cx="1768893" cy="1377525"/>
          </a:xfrm>
          <a:custGeom>
            <a:avLst/>
            <a:gdLst/>
            <a:ahLst/>
            <a:cxnLst/>
            <a:rect l="l" t="t" r="r" b="b"/>
            <a:pathLst>
              <a:path w="2653339" h="2066288">
                <a:moveTo>
                  <a:pt x="0" y="0"/>
                </a:moveTo>
                <a:lnTo>
                  <a:pt x="2653339" y="0"/>
                </a:lnTo>
                <a:lnTo>
                  <a:pt x="2653339" y="2066288"/>
                </a:lnTo>
                <a:lnTo>
                  <a:pt x="0" y="2066288"/>
                </a:lnTo>
                <a:lnTo>
                  <a:pt x="0" y="0"/>
                </a:lnTo>
                <a:close/>
              </a:path>
            </a:pathLst>
          </a:custGeom>
          <a:blipFill>
            <a:blip r:embed="rId7"/>
            <a:stretch>
              <a:fillRect/>
            </a:stretch>
          </a:blipFill>
        </p:spPr>
      </p:sp>
      <p:sp>
        <p:nvSpPr>
          <p:cNvPr id="2" name="Freeform 2"/>
          <p:cNvSpPr/>
          <p:nvPr/>
        </p:nvSpPr>
        <p:spPr>
          <a:xfrm flipH="1">
            <a:off x="-499408" y="505447"/>
            <a:ext cx="4821779" cy="5042383"/>
          </a:xfrm>
          <a:custGeom>
            <a:avLst/>
            <a:gdLst/>
            <a:ahLst/>
            <a:cxnLst/>
            <a:rect l="l" t="t" r="r" b="b"/>
            <a:pathLst>
              <a:path w="7232668" h="7563574">
                <a:moveTo>
                  <a:pt x="7232667" y="0"/>
                </a:moveTo>
                <a:lnTo>
                  <a:pt x="0" y="0"/>
                </a:lnTo>
                <a:lnTo>
                  <a:pt x="0" y="7563574"/>
                </a:lnTo>
                <a:lnTo>
                  <a:pt x="7232667" y="7563574"/>
                </a:lnTo>
                <a:lnTo>
                  <a:pt x="7232667" y="0"/>
                </a:lnTo>
                <a:close/>
              </a:path>
            </a:pathLst>
          </a:custGeom>
          <a:blipFill>
            <a:blip r:embed="rId8"/>
            <a:stretch>
              <a:fillRect/>
            </a:stretch>
          </a:blipFill>
        </p:spPr>
      </p:sp>
      <p:sp>
        <p:nvSpPr>
          <p:cNvPr id="3" name="Freeform 3"/>
          <p:cNvSpPr/>
          <p:nvPr/>
        </p:nvSpPr>
        <p:spPr>
          <a:xfrm>
            <a:off x="4045777" y="1276779"/>
            <a:ext cx="7841318" cy="4613466"/>
          </a:xfrm>
          <a:custGeom>
            <a:avLst/>
            <a:gdLst/>
            <a:ahLst/>
            <a:cxnLst/>
            <a:rect l="l" t="t" r="r" b="b"/>
            <a:pathLst>
              <a:path w="11761977" h="6920199">
                <a:moveTo>
                  <a:pt x="0" y="0"/>
                </a:moveTo>
                <a:lnTo>
                  <a:pt x="11761976" y="0"/>
                </a:lnTo>
                <a:lnTo>
                  <a:pt x="11761976" y="6920199"/>
                </a:lnTo>
                <a:lnTo>
                  <a:pt x="0" y="6920199"/>
                </a:lnTo>
                <a:lnTo>
                  <a:pt x="0" y="0"/>
                </a:lnTo>
                <a:close/>
              </a:path>
            </a:pathLst>
          </a:custGeom>
          <a:blipFill>
            <a:blip r:embed="rId9">
              <a:alphaModFix amt="50000"/>
            </a:blip>
            <a:stretch>
              <a:fillRect/>
            </a:stretch>
          </a:blipFill>
        </p:spPr>
        <p:txBody>
          <a:bodyPr/>
          <a:lstStyle/>
          <a:p>
            <a:endParaRPr lang="en-IN" dirty="0"/>
          </a:p>
        </p:txBody>
      </p:sp>
      <p:sp>
        <p:nvSpPr>
          <p:cNvPr id="15" name="AutoShape 13"/>
          <p:cNvSpPr/>
          <p:nvPr/>
        </p:nvSpPr>
        <p:spPr>
          <a:xfrm>
            <a:off x="4258036" y="2794527"/>
            <a:ext cx="7416800" cy="1391117"/>
          </a:xfrm>
          <a:prstGeom prst="rect">
            <a:avLst/>
          </a:prstGeom>
          <a:solidFill>
            <a:srgbClr val="272727">
              <a:alpha val="32941"/>
            </a:srgbClr>
          </a:solidFill>
        </p:spPr>
      </p:sp>
      <p:sp>
        <p:nvSpPr>
          <p:cNvPr id="18" name="TextBox 14"/>
          <p:cNvSpPr txBox="1"/>
          <p:nvPr/>
        </p:nvSpPr>
        <p:spPr>
          <a:xfrm>
            <a:off x="4964960" y="2911539"/>
            <a:ext cx="6709876" cy="1015663"/>
          </a:xfrm>
          <a:prstGeom prst="rect">
            <a:avLst/>
          </a:prstGeom>
        </p:spPr>
        <p:txBody>
          <a:bodyPr lIns="0" tIns="0" rIns="0" bIns="0" rtlCol="0" anchor="t">
            <a:spAutoFit/>
          </a:bodyPr>
          <a:lstStyle/>
          <a:p>
            <a:pPr algn="ctr">
              <a:spcBef>
                <a:spcPct val="0"/>
              </a:spcBef>
            </a:pPr>
            <a:r>
              <a:rPr lang="en-US" sz="6600" b="1" dirty="0">
                <a:solidFill>
                  <a:srgbClr val="F8F8F8"/>
                </a:solidFill>
                <a:latin typeface="HK Grotesk Bold"/>
                <a:ea typeface="HK Grotesk Bold"/>
                <a:cs typeface="HK Grotesk Bold"/>
                <a:sym typeface="HK Grotesk Bold"/>
              </a:rPr>
              <a:t>Problem </a:t>
            </a:r>
          </a:p>
        </p:txBody>
      </p:sp>
    </p:spTree>
    <p:extLst>
      <p:ext uri="{BB962C8B-B14F-4D97-AF65-F5344CB8AC3E}">
        <p14:creationId xmlns:p14="http://schemas.microsoft.com/office/powerpoint/2010/main" val="2497165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517597" y="-460405"/>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4787757" y="404006"/>
            <a:ext cx="6895910" cy="1976375"/>
            <a:chOff x="-5135936" y="-3723655"/>
            <a:chExt cx="25853903" cy="10964994"/>
          </a:xfrm>
        </p:grpSpPr>
        <p:sp>
          <p:nvSpPr>
            <p:cNvPr id="10" name="TextBox 10"/>
            <p:cNvSpPr txBox="1"/>
            <p:nvPr/>
          </p:nvSpPr>
          <p:spPr>
            <a:xfrm>
              <a:off x="-5135936" y="-3723655"/>
              <a:ext cx="25853903" cy="10964994"/>
            </a:xfrm>
            <a:prstGeom prst="rect">
              <a:avLst/>
            </a:prstGeom>
          </p:spPr>
          <p:txBody>
            <a:bodyPr wrap="square" lIns="0" tIns="0" rIns="0" bIns="0" rtlCol="0" anchor="t">
              <a:spAutoFit/>
            </a:bodyPr>
            <a:lstStyle/>
            <a:p>
              <a:pPr algn="just">
                <a:lnSpc>
                  <a:spcPts val="3840"/>
                </a:lnSpc>
                <a:spcBef>
                  <a:spcPct val="0"/>
                </a:spcBef>
              </a:pPr>
              <a:r>
                <a:rPr lang="en-US" sz="4400" b="1" dirty="0">
                  <a:solidFill>
                    <a:srgbClr val="F8F8F8"/>
                  </a:solidFill>
                  <a:latin typeface="HK Grotesk Bold"/>
                  <a:ea typeface="HK Grotesk Bold"/>
                  <a:cs typeface="HK Grotesk Bold"/>
                  <a:sym typeface="HK Grotesk Bold"/>
                </a:rPr>
                <a:t> </a:t>
              </a:r>
              <a:r>
                <a:rPr lang="en-US" sz="3200" b="1" dirty="0">
                  <a:solidFill>
                    <a:srgbClr val="F8F8F8"/>
                  </a:solidFill>
                  <a:latin typeface="HK Grotesk Bold"/>
                  <a:ea typeface="HK Grotesk Bold"/>
                  <a:cs typeface="HK Grotesk Bold"/>
                  <a:sym typeface="HK Grotesk Bold"/>
                </a:rPr>
                <a:t>SQL Visualization</a:t>
              </a:r>
            </a:p>
            <a:p>
              <a:pPr algn="just">
                <a:lnSpc>
                  <a:spcPts val="3840"/>
                </a:lnSpc>
                <a:spcBef>
                  <a:spcPct val="0"/>
                </a:spcBef>
              </a:pPr>
              <a:r>
                <a:rPr lang="en-US" sz="3200" b="1" dirty="0">
                  <a:solidFill>
                    <a:srgbClr val="F8F8F8"/>
                  </a:solidFill>
                  <a:latin typeface="HK Grotesk Bold"/>
                  <a:ea typeface="HK Grotesk Bold"/>
                  <a:cs typeface="HK Grotesk Bold"/>
                  <a:sym typeface="HK Grotesk Bold"/>
                </a:rPr>
                <a:t>Query to Identify the Contract Type – Prone to Churn  </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14" name="Picture 13">
            <a:extLst>
              <a:ext uri="{FF2B5EF4-FFF2-40B4-BE49-F238E27FC236}">
                <a16:creationId xmlns:a16="http://schemas.microsoft.com/office/drawing/2014/main" id="{65C0F880-6371-1108-A355-E766329B4D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467" y="2099899"/>
            <a:ext cx="7533091" cy="4237363"/>
          </a:xfrm>
          <a:prstGeom prst="rect">
            <a:avLst/>
          </a:prstGeom>
        </p:spPr>
      </p:pic>
    </p:spTree>
    <p:extLst>
      <p:ext uri="{BB962C8B-B14F-4D97-AF65-F5344CB8AC3E}">
        <p14:creationId xmlns:p14="http://schemas.microsoft.com/office/powerpoint/2010/main" val="1826228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SQL Query to Identify Contract Type – Prone to Churn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2992614"/>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This query provides a list of contract types along with the total number of customers, the number of churned customers, and the churn rate for each contract type, sorted by the churn rate in descending order.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4A021C7D-B819-4044-04F8-C10E3D9F93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574" y="1292948"/>
            <a:ext cx="5640425" cy="4467254"/>
          </a:xfrm>
          <a:prstGeom prst="rect">
            <a:avLst/>
          </a:prstGeom>
        </p:spPr>
      </p:pic>
    </p:spTree>
    <p:extLst>
      <p:ext uri="{BB962C8B-B14F-4D97-AF65-F5344CB8AC3E}">
        <p14:creationId xmlns:p14="http://schemas.microsoft.com/office/powerpoint/2010/main" val="863655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517597" y="-460405"/>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4787757" y="404006"/>
            <a:ext cx="6895910" cy="1976375"/>
            <a:chOff x="-5135936" y="-3723655"/>
            <a:chExt cx="25853903" cy="10964994"/>
          </a:xfrm>
        </p:grpSpPr>
        <p:sp>
          <p:nvSpPr>
            <p:cNvPr id="10" name="TextBox 10"/>
            <p:cNvSpPr txBox="1"/>
            <p:nvPr/>
          </p:nvSpPr>
          <p:spPr>
            <a:xfrm>
              <a:off x="-5135936" y="-3723655"/>
              <a:ext cx="25853903" cy="10964994"/>
            </a:xfrm>
            <a:prstGeom prst="rect">
              <a:avLst/>
            </a:prstGeom>
          </p:spPr>
          <p:txBody>
            <a:bodyPr wrap="square" lIns="0" tIns="0" rIns="0" bIns="0" rtlCol="0" anchor="t">
              <a:spAutoFit/>
            </a:bodyPr>
            <a:lstStyle/>
            <a:p>
              <a:pPr algn="just">
                <a:lnSpc>
                  <a:spcPts val="3840"/>
                </a:lnSpc>
                <a:spcBef>
                  <a:spcPct val="0"/>
                </a:spcBef>
              </a:pPr>
              <a:r>
                <a:rPr lang="en-US" sz="4400" b="1" dirty="0">
                  <a:solidFill>
                    <a:srgbClr val="F8F8F8"/>
                  </a:solidFill>
                  <a:latin typeface="HK Grotesk Bold"/>
                  <a:ea typeface="HK Grotesk Bold"/>
                  <a:cs typeface="HK Grotesk Bold"/>
                  <a:sym typeface="HK Grotesk Bold"/>
                </a:rPr>
                <a:t> </a:t>
              </a:r>
              <a:r>
                <a:rPr lang="en-US" sz="3200" b="1" dirty="0">
                  <a:solidFill>
                    <a:srgbClr val="F8F8F8"/>
                  </a:solidFill>
                  <a:latin typeface="HK Grotesk Bold"/>
                  <a:ea typeface="HK Grotesk Bold"/>
                  <a:cs typeface="HK Grotesk Bold"/>
                  <a:sym typeface="HK Grotesk Bold"/>
                </a:rPr>
                <a:t>Tableau Visualization </a:t>
              </a:r>
            </a:p>
            <a:p>
              <a:pPr algn="just">
                <a:lnSpc>
                  <a:spcPts val="3840"/>
                </a:lnSpc>
                <a:spcBef>
                  <a:spcPct val="0"/>
                </a:spcBef>
              </a:pPr>
              <a:r>
                <a:rPr lang="en-US" sz="3200" b="1" dirty="0">
                  <a:solidFill>
                    <a:srgbClr val="F8F8F8"/>
                  </a:solidFill>
                  <a:latin typeface="HK Grotesk Bold"/>
                  <a:ea typeface="HK Grotesk Bold"/>
                  <a:cs typeface="HK Grotesk Bold"/>
                  <a:sym typeface="HK Grotesk Bold"/>
                </a:rPr>
                <a:t>Total Charges Distribution – Churned &amp;</a:t>
              </a:r>
            </a:p>
            <a:p>
              <a:pPr algn="just">
                <a:lnSpc>
                  <a:spcPts val="3840"/>
                </a:lnSpc>
                <a:spcBef>
                  <a:spcPct val="0"/>
                </a:spcBef>
              </a:pPr>
              <a:r>
                <a:rPr lang="en-US" sz="3200" b="1" dirty="0">
                  <a:solidFill>
                    <a:srgbClr val="F8F8F8"/>
                  </a:solidFill>
                  <a:latin typeface="HK Grotesk Bold"/>
                  <a:ea typeface="HK Grotesk Bold"/>
                  <a:cs typeface="HK Grotesk Bold"/>
                  <a:sym typeface="HK Grotesk Bold"/>
                </a:rPr>
                <a:t>Non – Churned Customers</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17" name="Picture 16">
            <a:extLst>
              <a:ext uri="{FF2B5EF4-FFF2-40B4-BE49-F238E27FC236}">
                <a16:creationId xmlns:a16="http://schemas.microsoft.com/office/drawing/2014/main" id="{507F04E3-92C5-563D-C38C-57AD981F9E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4168" y="2269528"/>
            <a:ext cx="8735689" cy="4210629"/>
          </a:xfrm>
          <a:prstGeom prst="rect">
            <a:avLst/>
          </a:prstGeom>
        </p:spPr>
      </p:pic>
    </p:spTree>
    <p:extLst>
      <p:ext uri="{BB962C8B-B14F-4D97-AF65-F5344CB8AC3E}">
        <p14:creationId xmlns:p14="http://schemas.microsoft.com/office/powerpoint/2010/main" val="3872267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txBody>
            <a:bodyPr/>
            <a:lstStyle/>
            <a:p>
              <a:endParaRPr lang="en-IN" dirty="0"/>
            </a:p>
          </p:txBody>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Total Charges Distribution – Churned &amp; Non–Churned Customers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3585340"/>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Created a field to distinguish between churned and non-churned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From the bar visual, total charges distribution for both churned and non-churned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X-axis Churn Status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Y-axis Total Charges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27CF7701-399B-F41D-5BA5-EFD9BC8DDA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549" y="1409994"/>
            <a:ext cx="5230390" cy="4263491"/>
          </a:xfrm>
          <a:prstGeom prst="rect">
            <a:avLst/>
          </a:prstGeom>
        </p:spPr>
      </p:pic>
    </p:spTree>
    <p:extLst>
      <p:ext uri="{BB962C8B-B14F-4D97-AF65-F5344CB8AC3E}">
        <p14:creationId xmlns:p14="http://schemas.microsoft.com/office/powerpoint/2010/main" val="2420872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517597" y="-460405"/>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4837579" y="422294"/>
            <a:ext cx="6380252" cy="1976375"/>
            <a:chOff x="-4949145" y="-3622193"/>
            <a:chExt cx="23920616" cy="10964995"/>
          </a:xfrm>
        </p:grpSpPr>
        <p:sp>
          <p:nvSpPr>
            <p:cNvPr id="10" name="TextBox 10"/>
            <p:cNvSpPr txBox="1"/>
            <p:nvPr/>
          </p:nvSpPr>
          <p:spPr>
            <a:xfrm>
              <a:off x="-4949145" y="-3622193"/>
              <a:ext cx="23920616" cy="10964995"/>
            </a:xfrm>
            <a:prstGeom prst="rect">
              <a:avLst/>
            </a:prstGeom>
          </p:spPr>
          <p:txBody>
            <a:bodyPr wrap="square" lIns="0" tIns="0" rIns="0" bIns="0" rtlCol="0" anchor="t">
              <a:spAutoFit/>
            </a:bodyPr>
            <a:lstStyle/>
            <a:p>
              <a:pPr algn="just">
                <a:lnSpc>
                  <a:spcPts val="3840"/>
                </a:lnSpc>
                <a:spcBef>
                  <a:spcPct val="0"/>
                </a:spcBef>
              </a:pPr>
              <a:r>
                <a:rPr lang="en-US" sz="4400" b="1" dirty="0">
                  <a:solidFill>
                    <a:srgbClr val="F8F8F8"/>
                  </a:solidFill>
                  <a:latin typeface="HK Grotesk Bold"/>
                  <a:ea typeface="HK Grotesk Bold"/>
                  <a:cs typeface="HK Grotesk Bold"/>
                  <a:sym typeface="HK Grotesk Bold"/>
                </a:rPr>
                <a:t> </a:t>
              </a:r>
              <a:r>
                <a:rPr lang="en-US" sz="2800" b="1" dirty="0">
                  <a:solidFill>
                    <a:srgbClr val="F8F8F8"/>
                  </a:solidFill>
                  <a:latin typeface="HK Grotesk Bold"/>
                  <a:ea typeface="HK Grotesk Bold"/>
                  <a:cs typeface="HK Grotesk Bold"/>
                  <a:sym typeface="HK Grotesk Bold"/>
                </a:rPr>
                <a:t>Power BI Visualization </a:t>
              </a:r>
            </a:p>
            <a:p>
              <a:pPr>
                <a:lnSpc>
                  <a:spcPts val="3840"/>
                </a:lnSpc>
                <a:spcBef>
                  <a:spcPct val="0"/>
                </a:spcBef>
              </a:pPr>
              <a:r>
                <a:rPr lang="en-US" sz="2800" b="1" dirty="0">
                  <a:solidFill>
                    <a:srgbClr val="F8F8F8"/>
                  </a:solidFill>
                  <a:latin typeface="HK Grotesk Bold"/>
                  <a:ea typeface="HK Grotesk Bold"/>
                  <a:cs typeface="HK Grotesk Bold"/>
                  <a:sym typeface="HK Grotesk Bold"/>
                </a:rPr>
                <a:t>Calculate Avg Monthly Charges – Contract Type Among – Churned  Customers</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14" name="Picture 13">
            <a:extLst>
              <a:ext uri="{FF2B5EF4-FFF2-40B4-BE49-F238E27FC236}">
                <a16:creationId xmlns:a16="http://schemas.microsoft.com/office/drawing/2014/main" id="{2317C309-F8FB-C44D-A946-EAB317213A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5076" y="2069820"/>
            <a:ext cx="7525137" cy="4229317"/>
          </a:xfrm>
          <a:prstGeom prst="rect">
            <a:avLst/>
          </a:prstGeom>
        </p:spPr>
      </p:pic>
    </p:spTree>
    <p:extLst>
      <p:ext uri="{BB962C8B-B14F-4D97-AF65-F5344CB8AC3E}">
        <p14:creationId xmlns:p14="http://schemas.microsoft.com/office/powerpoint/2010/main" val="2770035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Avg Monthly Charges – Contract Type – Churned Customers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3585340"/>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this visual avg. monthly charges churned measure created and churned customers by contract type measure used.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X-axis Contract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Y-axis Avg. Monthly Charges Churned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Churned Customer by Contract type used for clear visual.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78C30593-651E-86E2-665C-7817987441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766" y="1465581"/>
            <a:ext cx="5927134" cy="4263492"/>
          </a:xfrm>
          <a:prstGeom prst="rect">
            <a:avLst/>
          </a:prstGeom>
        </p:spPr>
      </p:pic>
    </p:spTree>
    <p:extLst>
      <p:ext uri="{BB962C8B-B14F-4D97-AF65-F5344CB8AC3E}">
        <p14:creationId xmlns:p14="http://schemas.microsoft.com/office/powerpoint/2010/main" val="67485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517597" y="-460405"/>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4837579" y="422294"/>
            <a:ext cx="6380252" cy="1489062"/>
            <a:chOff x="-4949145" y="-3622193"/>
            <a:chExt cx="23920616" cy="8261366"/>
          </a:xfrm>
        </p:grpSpPr>
        <p:sp>
          <p:nvSpPr>
            <p:cNvPr id="10" name="TextBox 10"/>
            <p:cNvSpPr txBox="1"/>
            <p:nvPr/>
          </p:nvSpPr>
          <p:spPr>
            <a:xfrm>
              <a:off x="-4949145" y="-3622193"/>
              <a:ext cx="23920616" cy="8261366"/>
            </a:xfrm>
            <a:prstGeom prst="rect">
              <a:avLst/>
            </a:prstGeom>
          </p:spPr>
          <p:txBody>
            <a:bodyPr wrap="square" lIns="0" tIns="0" rIns="0" bIns="0" rtlCol="0" anchor="t">
              <a:spAutoFit/>
            </a:bodyPr>
            <a:lstStyle/>
            <a:p>
              <a:pPr algn="just">
                <a:lnSpc>
                  <a:spcPts val="3840"/>
                </a:lnSpc>
                <a:spcBef>
                  <a:spcPct val="0"/>
                </a:spcBef>
              </a:pPr>
              <a:r>
                <a:rPr lang="en-US" sz="4400" b="1" dirty="0">
                  <a:solidFill>
                    <a:srgbClr val="F8F8F8"/>
                  </a:solidFill>
                  <a:latin typeface="HK Grotesk Bold"/>
                  <a:ea typeface="HK Grotesk Bold"/>
                  <a:cs typeface="HK Grotesk Bold"/>
                  <a:sym typeface="HK Grotesk Bold"/>
                </a:rPr>
                <a:t> </a:t>
              </a:r>
              <a:r>
                <a:rPr lang="en-US" sz="2800" b="1" dirty="0">
                  <a:solidFill>
                    <a:srgbClr val="F8F8F8"/>
                  </a:solidFill>
                  <a:latin typeface="HK Grotesk Bold"/>
                  <a:ea typeface="HK Grotesk Bold"/>
                  <a:cs typeface="HK Grotesk Bold"/>
                  <a:sym typeface="HK Grotesk Bold"/>
                </a:rPr>
                <a:t>SQL Visualization </a:t>
              </a:r>
            </a:p>
            <a:p>
              <a:pPr>
                <a:lnSpc>
                  <a:spcPts val="3840"/>
                </a:lnSpc>
                <a:spcBef>
                  <a:spcPct val="0"/>
                </a:spcBef>
              </a:pPr>
              <a:r>
                <a:rPr lang="en-US" sz="2800" b="1" dirty="0">
                  <a:solidFill>
                    <a:srgbClr val="F8F8F8"/>
                  </a:solidFill>
                  <a:latin typeface="HK Grotesk Bold"/>
                  <a:ea typeface="HK Grotesk Bold"/>
                  <a:cs typeface="HK Grotesk Bold"/>
                  <a:sym typeface="HK Grotesk Bold"/>
                </a:rPr>
                <a:t>Stored Procedure – Churn Rate</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15" name="Picture 14">
            <a:extLst>
              <a:ext uri="{FF2B5EF4-FFF2-40B4-BE49-F238E27FC236}">
                <a16:creationId xmlns:a16="http://schemas.microsoft.com/office/drawing/2014/main" id="{8491C2C6-1D18-16AC-4564-736ABD248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9087" y="2349160"/>
            <a:ext cx="7137115" cy="4014627"/>
          </a:xfrm>
          <a:prstGeom prst="rect">
            <a:avLst/>
          </a:prstGeom>
        </p:spPr>
      </p:pic>
    </p:spTree>
    <p:extLst>
      <p:ext uri="{BB962C8B-B14F-4D97-AF65-F5344CB8AC3E}">
        <p14:creationId xmlns:p14="http://schemas.microsoft.com/office/powerpoint/2010/main" val="2206465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SQL Visualization – Stored Procedure – Churn Rate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201410" y="1797978"/>
            <a:ext cx="5927133" cy="3197798"/>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This stored procedure calculates the churn rate and outputs it as a percentage.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42ED131A-EDF9-B774-DD08-26A93A3EE3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735" y="1594570"/>
            <a:ext cx="5572018" cy="4234549"/>
          </a:xfrm>
          <a:prstGeom prst="rect">
            <a:avLst/>
          </a:prstGeom>
        </p:spPr>
      </p:pic>
    </p:spTree>
    <p:extLst>
      <p:ext uri="{BB962C8B-B14F-4D97-AF65-F5344CB8AC3E}">
        <p14:creationId xmlns:p14="http://schemas.microsoft.com/office/powerpoint/2010/main" val="3426845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517597" y="-460405"/>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4837579" y="422294"/>
            <a:ext cx="6380252" cy="1976375"/>
            <a:chOff x="-4949145" y="-3622193"/>
            <a:chExt cx="23920616" cy="10964995"/>
          </a:xfrm>
        </p:grpSpPr>
        <p:sp>
          <p:nvSpPr>
            <p:cNvPr id="10" name="TextBox 10"/>
            <p:cNvSpPr txBox="1"/>
            <p:nvPr/>
          </p:nvSpPr>
          <p:spPr>
            <a:xfrm>
              <a:off x="-4949145" y="-3622193"/>
              <a:ext cx="23920616" cy="10964995"/>
            </a:xfrm>
            <a:prstGeom prst="rect">
              <a:avLst/>
            </a:prstGeom>
          </p:spPr>
          <p:txBody>
            <a:bodyPr wrap="square" lIns="0" tIns="0" rIns="0" bIns="0" rtlCol="0" anchor="t">
              <a:spAutoFit/>
            </a:bodyPr>
            <a:lstStyle/>
            <a:p>
              <a:pPr algn="just">
                <a:lnSpc>
                  <a:spcPts val="3840"/>
                </a:lnSpc>
                <a:spcBef>
                  <a:spcPct val="0"/>
                </a:spcBef>
              </a:pPr>
              <a:r>
                <a:rPr lang="en-US" sz="4400" b="1" dirty="0">
                  <a:solidFill>
                    <a:srgbClr val="F8F8F8"/>
                  </a:solidFill>
                  <a:latin typeface="HK Grotesk Bold"/>
                  <a:ea typeface="HK Grotesk Bold"/>
                  <a:cs typeface="HK Grotesk Bold"/>
                  <a:sym typeface="HK Grotesk Bold"/>
                </a:rPr>
                <a:t> </a:t>
              </a:r>
              <a:r>
                <a:rPr lang="en-US" sz="2800" b="1" dirty="0">
                  <a:solidFill>
                    <a:srgbClr val="F8F8F8"/>
                  </a:solidFill>
                  <a:latin typeface="HK Grotesk Bold"/>
                  <a:ea typeface="HK Grotesk Bold"/>
                  <a:cs typeface="HK Grotesk Bold"/>
                  <a:sym typeface="HK Grotesk Bold"/>
                </a:rPr>
                <a:t>SQL Visualization </a:t>
              </a:r>
            </a:p>
            <a:p>
              <a:pPr>
                <a:lnSpc>
                  <a:spcPts val="3840"/>
                </a:lnSpc>
                <a:spcBef>
                  <a:spcPct val="0"/>
                </a:spcBef>
              </a:pPr>
              <a:r>
                <a:rPr lang="en-US" sz="2800" b="1" dirty="0">
                  <a:solidFill>
                    <a:srgbClr val="F8F8F8"/>
                  </a:solidFill>
                  <a:latin typeface="HK Grotesk Bold"/>
                  <a:ea typeface="HK Grotesk Bold"/>
                  <a:cs typeface="HK Grotesk Bold"/>
                  <a:sym typeface="HK Grotesk Bold"/>
                </a:rPr>
                <a:t>Stored Procedure – High-Value Customers Risk of Churn</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3" name="Picture 2">
            <a:extLst>
              <a:ext uri="{FF2B5EF4-FFF2-40B4-BE49-F238E27FC236}">
                <a16:creationId xmlns:a16="http://schemas.microsoft.com/office/drawing/2014/main" id="{3F42B67D-D8FB-1A0B-9185-4EBE74DBE2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9858" y="1991801"/>
            <a:ext cx="8866767" cy="4673078"/>
          </a:xfrm>
          <a:prstGeom prst="rect">
            <a:avLst/>
          </a:prstGeom>
        </p:spPr>
      </p:pic>
    </p:spTree>
    <p:extLst>
      <p:ext uri="{BB962C8B-B14F-4D97-AF65-F5344CB8AC3E}">
        <p14:creationId xmlns:p14="http://schemas.microsoft.com/office/powerpoint/2010/main" val="2987233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SQL Visualization – Stored Procedure – High Value Customer Risk of Churn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406547" y="1465580"/>
            <a:ext cx="5927133" cy="5283754"/>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This stored procedure identifies high-value customers who have churned and had total charges above a specified threshold.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Summary: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By using these queries and stored procedures, we can gain valuable insights into customer behaviour, identify at-risk customers, and develop strategies to reduce churn.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90432DD4-5E30-097D-A4E8-EFD1D70DA6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9900" y="1597657"/>
            <a:ext cx="5731510" cy="4263492"/>
          </a:xfrm>
          <a:prstGeom prst="rect">
            <a:avLst/>
          </a:prstGeom>
        </p:spPr>
      </p:pic>
    </p:spTree>
    <p:extLst>
      <p:ext uri="{BB962C8B-B14F-4D97-AF65-F5344CB8AC3E}">
        <p14:creationId xmlns:p14="http://schemas.microsoft.com/office/powerpoint/2010/main" val="1296666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3269227421"/>
              </p:ext>
            </p:extLst>
          </p:nvPr>
        </p:nvGraphicFramePr>
        <p:xfrm>
          <a:off x="5867279" y="0"/>
          <a:ext cx="5556502" cy="6212714"/>
        </p:xfrm>
        <a:graphic>
          <a:graphicData uri="http://schemas.openxmlformats.org/drawingml/2006/table">
            <a:tbl>
              <a:tblPr/>
              <a:tblGrid>
                <a:gridCol w="5556502">
                  <a:extLst>
                    <a:ext uri="{9D8B030D-6E8A-4147-A177-3AD203B41FA5}">
                      <a16:colId xmlns:a16="http://schemas.microsoft.com/office/drawing/2014/main" val="20000"/>
                    </a:ext>
                  </a:extLst>
                </a:gridCol>
              </a:tblGrid>
              <a:tr h="1435999">
                <a:tc>
                  <a:txBody>
                    <a:bodyPr/>
                    <a:lstStyle/>
                    <a:p>
                      <a:pPr algn="l">
                        <a:lnSpc>
                          <a:spcPts val="4480"/>
                        </a:lnSpc>
                        <a:defRPr/>
                      </a:pPr>
                      <a:r>
                        <a:rPr lang="en-US" sz="2100">
                          <a:solidFill>
                            <a:srgbClr val="272727"/>
                          </a:solidFill>
                          <a:latin typeface="HK Grotesk Medium"/>
                          <a:ea typeface="HK Grotesk Medium"/>
                          <a:cs typeface="HK Grotesk Medium"/>
                          <a:sym typeface="HK Grotesk Medium"/>
                        </a:rPr>
                        <a:t>The telecom industry faces high customer churn rates, leading to revenue loss and increased customer acquisition costs..</a:t>
                      </a:r>
                      <a:endParaRPr lang="en-US" sz="70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r h="1442353">
                <a:tc>
                  <a:txBody>
                    <a:bodyPr/>
                    <a:lstStyle/>
                    <a:p>
                      <a:pPr algn="l">
                        <a:lnSpc>
                          <a:spcPts val="4480"/>
                        </a:lnSpc>
                        <a:defRPr/>
                      </a:pPr>
                      <a:r>
                        <a:rPr lang="en-US" sz="2100">
                          <a:solidFill>
                            <a:srgbClr val="272727"/>
                          </a:solidFill>
                          <a:latin typeface="HK Grotesk Medium"/>
                          <a:ea typeface="HK Grotesk Medium"/>
                          <a:cs typeface="HK Grotesk Medium"/>
                          <a:sym typeface="HK Grotesk Medium"/>
                        </a:rPr>
                        <a:t>Need to identify factors leading to churn, analyze customer behavior, and implement targeted retention strategies.</a:t>
                      </a:r>
                      <a:endParaRPr lang="en-US" sz="70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1"/>
                  </a:ext>
                </a:extLst>
              </a:tr>
              <a:tr h="2193346">
                <a:tc>
                  <a:txBody>
                    <a:bodyPr/>
                    <a:lstStyle/>
                    <a:p>
                      <a:pPr algn="l">
                        <a:lnSpc>
                          <a:spcPts val="4480"/>
                        </a:lnSpc>
                        <a:defRPr/>
                      </a:pPr>
                      <a:r>
                        <a:rPr lang="en-US" sz="2100" dirty="0">
                          <a:solidFill>
                            <a:srgbClr val="272727"/>
                          </a:solidFill>
                          <a:latin typeface="HK Grotesk Medium"/>
                          <a:ea typeface="HK Grotesk Medium"/>
                          <a:cs typeface="HK Grotesk Medium"/>
                          <a:sym typeface="HK Grotesk Medium"/>
                        </a:rPr>
                        <a:t>Aim to provide a comprehensive solution for understanding and reducing customer churn through data-driven insights.</a:t>
                      </a:r>
                      <a:endParaRPr lang="en-US" sz="700" dirty="0"/>
                    </a:p>
                    <a:p>
                      <a:pPr algn="l">
                        <a:lnSpc>
                          <a:spcPts val="4480"/>
                        </a:lnSpc>
                      </a:pPr>
                      <a:endParaRPr lang="en-US" sz="700" dirty="0"/>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72727"/>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Problem </a:t>
              </a:r>
            </a:p>
            <a:p>
              <a:pPr algn="ctr">
                <a:lnSpc>
                  <a:spcPts val="4480"/>
                </a:lnSpc>
              </a:pPr>
              <a:r>
                <a:rPr lang="en-US" sz="3200" b="1" dirty="0">
                  <a:solidFill>
                    <a:srgbClr val="F8F8F8"/>
                  </a:solidFill>
                  <a:latin typeface="HK Grotesk Bold"/>
                  <a:ea typeface="HK Grotesk Bold"/>
                  <a:cs typeface="HK Grotesk Bold"/>
                  <a:sym typeface="HK Grotesk Bold"/>
                </a:rPr>
                <a:t>Statement</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517597" y="-460405"/>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4837579" y="422294"/>
            <a:ext cx="6380252" cy="1976375"/>
            <a:chOff x="-4949145" y="-3622193"/>
            <a:chExt cx="23920616" cy="10964995"/>
          </a:xfrm>
        </p:grpSpPr>
        <p:sp>
          <p:nvSpPr>
            <p:cNvPr id="10" name="TextBox 10"/>
            <p:cNvSpPr txBox="1"/>
            <p:nvPr/>
          </p:nvSpPr>
          <p:spPr>
            <a:xfrm>
              <a:off x="-4949145" y="-3622193"/>
              <a:ext cx="23920616" cy="10964995"/>
            </a:xfrm>
            <a:prstGeom prst="rect">
              <a:avLst/>
            </a:prstGeom>
          </p:spPr>
          <p:txBody>
            <a:bodyPr wrap="square" lIns="0" tIns="0" rIns="0" bIns="0" rtlCol="0" anchor="t">
              <a:spAutoFit/>
            </a:bodyPr>
            <a:lstStyle/>
            <a:p>
              <a:pPr algn="just">
                <a:lnSpc>
                  <a:spcPts val="3840"/>
                </a:lnSpc>
                <a:spcBef>
                  <a:spcPct val="0"/>
                </a:spcBef>
              </a:pPr>
              <a:r>
                <a:rPr lang="en-US" sz="4400" b="1" dirty="0">
                  <a:solidFill>
                    <a:srgbClr val="F8F8F8"/>
                  </a:solidFill>
                  <a:latin typeface="HK Grotesk Bold"/>
                  <a:ea typeface="HK Grotesk Bold"/>
                  <a:cs typeface="HK Grotesk Bold"/>
                  <a:sym typeface="HK Grotesk Bold"/>
                </a:rPr>
                <a:t> </a:t>
              </a:r>
              <a:r>
                <a:rPr lang="en-US" sz="2800" b="1" dirty="0">
                  <a:solidFill>
                    <a:srgbClr val="F8F8F8"/>
                  </a:solidFill>
                  <a:latin typeface="HK Grotesk Bold"/>
                  <a:ea typeface="HK Grotesk Bold"/>
                  <a:cs typeface="HK Grotesk Bold"/>
                  <a:sym typeface="HK Grotesk Bold"/>
                </a:rPr>
                <a:t>Tableau Visualization </a:t>
              </a:r>
            </a:p>
            <a:p>
              <a:pPr>
                <a:lnSpc>
                  <a:spcPts val="3840"/>
                </a:lnSpc>
                <a:spcBef>
                  <a:spcPct val="0"/>
                </a:spcBef>
              </a:pPr>
              <a:r>
                <a:rPr lang="en-US" sz="2800" b="1" dirty="0">
                  <a:solidFill>
                    <a:srgbClr val="F8F8F8"/>
                  </a:solidFill>
                  <a:latin typeface="HK Grotesk Bold"/>
                  <a:ea typeface="HK Grotesk Bold"/>
                  <a:cs typeface="HK Grotesk Bold"/>
                  <a:sym typeface="HK Grotesk Bold"/>
                </a:rPr>
                <a:t>Gender Distribution – Churned Customers on Yearly Contracts</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14" name="Picture 13">
            <a:extLst>
              <a:ext uri="{FF2B5EF4-FFF2-40B4-BE49-F238E27FC236}">
                <a16:creationId xmlns:a16="http://schemas.microsoft.com/office/drawing/2014/main" id="{702402CD-7E84-BD42-4612-D0EFA76381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8165" y="2114598"/>
            <a:ext cx="9187696" cy="4483913"/>
          </a:xfrm>
          <a:prstGeom prst="rect">
            <a:avLst/>
          </a:prstGeom>
        </p:spPr>
      </p:pic>
    </p:spTree>
    <p:extLst>
      <p:ext uri="{BB962C8B-B14F-4D97-AF65-F5344CB8AC3E}">
        <p14:creationId xmlns:p14="http://schemas.microsoft.com/office/powerpoint/2010/main" val="1066337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Tableau Visualization – Gender Distribution – Churned Customers on Yearly Contracts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096000" y="1526800"/>
            <a:ext cx="5927133" cy="3095206"/>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marL="342900" lvl="0" indent="-342900">
              <a:lnSpc>
                <a:spcPct val="107000"/>
              </a:lnSpc>
              <a:buFont typeface="Calibri" panose="020F0502020204030204" pitchFamily="34" charset="0"/>
              <a:buChar char="-"/>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From this visual, we can understand the gender distribution among churned customers on yearly contracts.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Selected both 1 year and 2 year contract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868024FA-179A-7E45-48F1-788D402F8B1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0919" y="1517226"/>
            <a:ext cx="5433797" cy="4263492"/>
          </a:xfrm>
          <a:prstGeom prst="rect">
            <a:avLst/>
          </a:prstGeom>
        </p:spPr>
      </p:pic>
    </p:spTree>
    <p:extLst>
      <p:ext uri="{BB962C8B-B14F-4D97-AF65-F5344CB8AC3E}">
        <p14:creationId xmlns:p14="http://schemas.microsoft.com/office/powerpoint/2010/main" val="29552248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517597" y="-460405"/>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4837579" y="422294"/>
            <a:ext cx="6380252" cy="1976375"/>
            <a:chOff x="-4949145" y="-3622193"/>
            <a:chExt cx="23920616" cy="10964995"/>
          </a:xfrm>
        </p:grpSpPr>
        <p:sp>
          <p:nvSpPr>
            <p:cNvPr id="10" name="TextBox 10"/>
            <p:cNvSpPr txBox="1"/>
            <p:nvPr/>
          </p:nvSpPr>
          <p:spPr>
            <a:xfrm>
              <a:off x="-4949145" y="-3622193"/>
              <a:ext cx="23920616" cy="10964995"/>
            </a:xfrm>
            <a:prstGeom prst="rect">
              <a:avLst/>
            </a:prstGeom>
          </p:spPr>
          <p:txBody>
            <a:bodyPr wrap="square" lIns="0" tIns="0" rIns="0" bIns="0" rtlCol="0" anchor="t">
              <a:spAutoFit/>
            </a:bodyPr>
            <a:lstStyle/>
            <a:p>
              <a:pPr algn="just">
                <a:lnSpc>
                  <a:spcPts val="3840"/>
                </a:lnSpc>
                <a:spcBef>
                  <a:spcPct val="0"/>
                </a:spcBef>
              </a:pPr>
              <a:r>
                <a:rPr lang="en-US" sz="4400" b="1" dirty="0">
                  <a:solidFill>
                    <a:srgbClr val="F8F8F8"/>
                  </a:solidFill>
                  <a:latin typeface="HK Grotesk Bold"/>
                  <a:ea typeface="HK Grotesk Bold"/>
                  <a:cs typeface="HK Grotesk Bold"/>
                  <a:sym typeface="HK Grotesk Bold"/>
                </a:rPr>
                <a:t> </a:t>
              </a:r>
              <a:r>
                <a:rPr lang="en-US" sz="2800" b="1" dirty="0">
                  <a:solidFill>
                    <a:srgbClr val="F8F8F8"/>
                  </a:solidFill>
                  <a:latin typeface="HK Grotesk Bold"/>
                  <a:ea typeface="HK Grotesk Bold"/>
                  <a:cs typeface="HK Grotesk Bold"/>
                  <a:sym typeface="HK Grotesk Bold"/>
                </a:rPr>
                <a:t>Power BI Visualization </a:t>
              </a:r>
            </a:p>
            <a:p>
              <a:pPr>
                <a:lnSpc>
                  <a:spcPts val="3840"/>
                </a:lnSpc>
                <a:spcBef>
                  <a:spcPct val="0"/>
                </a:spcBef>
              </a:pPr>
              <a:r>
                <a:rPr lang="en-US" sz="2800" b="1" dirty="0">
                  <a:solidFill>
                    <a:srgbClr val="F8F8F8"/>
                  </a:solidFill>
                  <a:latin typeface="HK Grotesk Bold"/>
                  <a:ea typeface="HK Grotesk Bold"/>
                  <a:cs typeface="HK Grotesk Bold"/>
                  <a:sym typeface="HK Grotesk Bold"/>
                </a:rPr>
                <a:t>Customers – High Monthly Charge – Contract Type</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3" name="Picture 2">
            <a:extLst>
              <a:ext uri="{FF2B5EF4-FFF2-40B4-BE49-F238E27FC236}">
                <a16:creationId xmlns:a16="http://schemas.microsoft.com/office/drawing/2014/main" id="{4FD448FC-CAD7-B772-6637-F4FDA441ED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5701" y="2166134"/>
            <a:ext cx="7727215" cy="4338747"/>
          </a:xfrm>
          <a:prstGeom prst="rect">
            <a:avLst/>
          </a:prstGeom>
        </p:spPr>
      </p:pic>
    </p:spTree>
    <p:extLst>
      <p:ext uri="{BB962C8B-B14F-4D97-AF65-F5344CB8AC3E}">
        <p14:creationId xmlns:p14="http://schemas.microsoft.com/office/powerpoint/2010/main" val="1188148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Power BI Visualization – Customers High Monthly Charge –Contract Type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096000" y="1526800"/>
            <a:ext cx="5927133" cy="3288977"/>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marL="342900" lvl="0" indent="-342900">
              <a:lnSpc>
                <a:spcPct val="107000"/>
              </a:lnSpc>
              <a:buFont typeface="Calibri" panose="020F0502020204030204" pitchFamily="34" charset="0"/>
              <a:buChar char="-"/>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X-axis Contract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Y-Monthly Charge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more clarity, added a card visual – total customers, monthly charge. Slicer used for contract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9E3BE2FB-C568-EAED-912B-877F1D0621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314" y="1526800"/>
            <a:ext cx="5731510" cy="4202272"/>
          </a:xfrm>
          <a:prstGeom prst="rect">
            <a:avLst/>
          </a:prstGeom>
        </p:spPr>
      </p:pic>
    </p:spTree>
    <p:extLst>
      <p:ext uri="{BB962C8B-B14F-4D97-AF65-F5344CB8AC3E}">
        <p14:creationId xmlns:p14="http://schemas.microsoft.com/office/powerpoint/2010/main" val="3512897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517597" y="-460405"/>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4837579" y="422294"/>
            <a:ext cx="6380252" cy="1976375"/>
            <a:chOff x="-4949145" y="-3622193"/>
            <a:chExt cx="23920616" cy="10964995"/>
          </a:xfrm>
        </p:grpSpPr>
        <p:sp>
          <p:nvSpPr>
            <p:cNvPr id="10" name="TextBox 10"/>
            <p:cNvSpPr txBox="1"/>
            <p:nvPr/>
          </p:nvSpPr>
          <p:spPr>
            <a:xfrm>
              <a:off x="-4949145" y="-3622193"/>
              <a:ext cx="23920616" cy="10964995"/>
            </a:xfrm>
            <a:prstGeom prst="rect">
              <a:avLst/>
            </a:prstGeom>
          </p:spPr>
          <p:txBody>
            <a:bodyPr wrap="square" lIns="0" tIns="0" rIns="0" bIns="0" rtlCol="0" anchor="t">
              <a:spAutoFit/>
            </a:bodyPr>
            <a:lstStyle/>
            <a:p>
              <a:pPr algn="just">
                <a:lnSpc>
                  <a:spcPts val="3840"/>
                </a:lnSpc>
                <a:spcBef>
                  <a:spcPct val="0"/>
                </a:spcBef>
              </a:pPr>
              <a:r>
                <a:rPr lang="en-US" sz="4400" b="1" dirty="0">
                  <a:solidFill>
                    <a:srgbClr val="F8F8F8"/>
                  </a:solidFill>
                  <a:latin typeface="HK Grotesk Bold"/>
                  <a:ea typeface="HK Grotesk Bold"/>
                  <a:cs typeface="HK Grotesk Bold"/>
                  <a:sym typeface="HK Grotesk Bold"/>
                </a:rPr>
                <a:t> </a:t>
              </a:r>
              <a:r>
                <a:rPr lang="en-US" sz="2800" b="1" dirty="0">
                  <a:solidFill>
                    <a:srgbClr val="F8F8F8"/>
                  </a:solidFill>
                  <a:latin typeface="HK Grotesk Bold"/>
                  <a:ea typeface="HK Grotesk Bold"/>
                  <a:cs typeface="HK Grotesk Bold"/>
                  <a:sym typeface="HK Grotesk Bold"/>
                </a:rPr>
                <a:t>Tableau Visualization </a:t>
              </a:r>
            </a:p>
            <a:p>
              <a:pPr>
                <a:lnSpc>
                  <a:spcPts val="3840"/>
                </a:lnSpc>
                <a:spcBef>
                  <a:spcPct val="0"/>
                </a:spcBef>
              </a:pPr>
              <a:r>
                <a:rPr lang="en-US" sz="2800" b="1" dirty="0">
                  <a:solidFill>
                    <a:srgbClr val="F8F8F8"/>
                  </a:solidFill>
                  <a:latin typeface="HK Grotesk Bold"/>
                  <a:ea typeface="HK Grotesk Bold"/>
                  <a:cs typeface="HK Grotesk Bold"/>
                  <a:sym typeface="HK Grotesk Bold"/>
                </a:rPr>
                <a:t>Churned Customers – Not Using Online Service &amp; Avg Total  Charges</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14" name="Picture 13">
            <a:extLst>
              <a:ext uri="{FF2B5EF4-FFF2-40B4-BE49-F238E27FC236}">
                <a16:creationId xmlns:a16="http://schemas.microsoft.com/office/drawing/2014/main" id="{226F74A4-75B2-628B-D6B5-5AF8A073FD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8815" y="2426902"/>
            <a:ext cx="8657603" cy="3936024"/>
          </a:xfrm>
          <a:prstGeom prst="rect">
            <a:avLst/>
          </a:prstGeom>
        </p:spPr>
      </p:pic>
    </p:spTree>
    <p:extLst>
      <p:ext uri="{BB962C8B-B14F-4D97-AF65-F5344CB8AC3E}">
        <p14:creationId xmlns:p14="http://schemas.microsoft.com/office/powerpoint/2010/main" val="435046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Tableau Visualization – Churned Customers – Not Using online Service &amp; Avg Total Charges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096000" y="1526800"/>
            <a:ext cx="5927133" cy="1984389"/>
          </a:xfrm>
          <a:prstGeom prst="rect">
            <a:avLst/>
          </a:prstGeom>
          <a:noFill/>
        </p:spPr>
        <p:txBody>
          <a:bodyPr wrap="square">
            <a:spAutoFit/>
          </a:bodyPr>
          <a:lstStyle/>
          <a:p>
            <a:pPr marL="342900" lvl="0" indent="-342900">
              <a:lnSpc>
                <a:spcPct val="107000"/>
              </a:lnSpc>
              <a:spcAft>
                <a:spcPts val="800"/>
              </a:spcAft>
              <a:buFont typeface="Calibri" panose="020F0502020204030204" pitchFamily="34" charset="0"/>
              <a:buChar char="-"/>
            </a:pPr>
            <a:r>
              <a:rPr lang="en-IN" sz="1800" dirty="0">
                <a:effectLst/>
                <a:latin typeface="Times New Roman" panose="02020603050405020304" pitchFamily="18" charset="0"/>
                <a:ea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From the visuals, among churned customers who do not have internet service and average. total charges.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B8117855-B391-B53C-E525-2EFB7388D0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993" y="1669329"/>
            <a:ext cx="5332730" cy="4345447"/>
          </a:xfrm>
          <a:prstGeom prst="rect">
            <a:avLst/>
          </a:prstGeom>
        </p:spPr>
      </p:pic>
    </p:spTree>
    <p:extLst>
      <p:ext uri="{BB962C8B-B14F-4D97-AF65-F5344CB8AC3E}">
        <p14:creationId xmlns:p14="http://schemas.microsoft.com/office/powerpoint/2010/main" val="676295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517597" y="-460405"/>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4837579" y="422294"/>
            <a:ext cx="6380252" cy="1489062"/>
            <a:chOff x="-4949145" y="-3622193"/>
            <a:chExt cx="23920616" cy="8261366"/>
          </a:xfrm>
        </p:grpSpPr>
        <p:sp>
          <p:nvSpPr>
            <p:cNvPr id="10" name="TextBox 10"/>
            <p:cNvSpPr txBox="1"/>
            <p:nvPr/>
          </p:nvSpPr>
          <p:spPr>
            <a:xfrm>
              <a:off x="-4949145" y="-3622193"/>
              <a:ext cx="23920616" cy="8261366"/>
            </a:xfrm>
            <a:prstGeom prst="rect">
              <a:avLst/>
            </a:prstGeom>
          </p:spPr>
          <p:txBody>
            <a:bodyPr wrap="square" lIns="0" tIns="0" rIns="0" bIns="0" rtlCol="0" anchor="t">
              <a:spAutoFit/>
            </a:bodyPr>
            <a:lstStyle/>
            <a:p>
              <a:pPr algn="just">
                <a:lnSpc>
                  <a:spcPts val="3840"/>
                </a:lnSpc>
                <a:spcBef>
                  <a:spcPct val="0"/>
                </a:spcBef>
              </a:pPr>
              <a:r>
                <a:rPr lang="en-US" sz="4400" b="1" dirty="0">
                  <a:solidFill>
                    <a:srgbClr val="F8F8F8"/>
                  </a:solidFill>
                  <a:latin typeface="HK Grotesk Bold"/>
                  <a:ea typeface="HK Grotesk Bold"/>
                  <a:cs typeface="HK Grotesk Bold"/>
                  <a:sym typeface="HK Grotesk Bold"/>
                </a:rPr>
                <a:t> </a:t>
              </a:r>
              <a:r>
                <a:rPr lang="en-US" sz="2800" b="1" dirty="0">
                  <a:solidFill>
                    <a:srgbClr val="F8F8F8"/>
                  </a:solidFill>
                  <a:latin typeface="HK Grotesk Bold"/>
                  <a:ea typeface="HK Grotesk Bold"/>
                  <a:cs typeface="HK Grotesk Bold"/>
                  <a:sym typeface="HK Grotesk Bold"/>
                </a:rPr>
                <a:t>Power BI  Visualizations </a:t>
              </a:r>
            </a:p>
            <a:p>
              <a:pPr>
                <a:lnSpc>
                  <a:spcPts val="3840"/>
                </a:lnSpc>
                <a:spcBef>
                  <a:spcPct val="0"/>
                </a:spcBef>
              </a:pPr>
              <a:r>
                <a:rPr lang="en-US" sz="2800" b="1" dirty="0">
                  <a:solidFill>
                    <a:srgbClr val="F8F8F8"/>
                  </a:solidFill>
                  <a:latin typeface="HK Grotesk Bold"/>
                  <a:ea typeface="HK Grotesk Bold"/>
                  <a:cs typeface="HK Grotesk Bold"/>
                  <a:sym typeface="HK Grotesk Bold"/>
                </a:rPr>
                <a:t>            Avg Age -Churned Customers </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3" name="Picture 2">
            <a:extLst>
              <a:ext uri="{FF2B5EF4-FFF2-40B4-BE49-F238E27FC236}">
                <a16:creationId xmlns:a16="http://schemas.microsoft.com/office/drawing/2014/main" id="{C7D9339F-AAD9-505D-D022-DA69C5C283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31543" y="2126072"/>
            <a:ext cx="7630284" cy="4309634"/>
          </a:xfrm>
          <a:prstGeom prst="rect">
            <a:avLst/>
          </a:prstGeom>
        </p:spPr>
      </p:pic>
    </p:spTree>
    <p:extLst>
      <p:ext uri="{BB962C8B-B14F-4D97-AF65-F5344CB8AC3E}">
        <p14:creationId xmlns:p14="http://schemas.microsoft.com/office/powerpoint/2010/main" val="15192845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Power BI Visualizations- Avg Age -Churned Customers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096000" y="1526800"/>
            <a:ext cx="5927133" cy="2280753"/>
          </a:xfrm>
          <a:prstGeom prst="rect">
            <a:avLst/>
          </a:prstGeom>
          <a:noFill/>
        </p:spPr>
        <p:txBody>
          <a:bodyPr wrap="square">
            <a:spAutoFit/>
          </a:bodyPr>
          <a:lstStyle/>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Bar visual created, avg. age of churned customer measure clearly shows the average. age of churned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BDB540C4-752C-49A7-2E81-C50EE78963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0825" y="1443816"/>
            <a:ext cx="5234037" cy="4459732"/>
          </a:xfrm>
          <a:prstGeom prst="rect">
            <a:avLst/>
          </a:prstGeom>
        </p:spPr>
      </p:pic>
    </p:spTree>
    <p:extLst>
      <p:ext uri="{BB962C8B-B14F-4D97-AF65-F5344CB8AC3E}">
        <p14:creationId xmlns:p14="http://schemas.microsoft.com/office/powerpoint/2010/main" val="78006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517597" y="-460405"/>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4837578" y="422294"/>
            <a:ext cx="7049621" cy="1976375"/>
            <a:chOff x="-4949149" y="-3622193"/>
            <a:chExt cx="26430191" cy="10964995"/>
          </a:xfrm>
        </p:grpSpPr>
        <p:sp>
          <p:nvSpPr>
            <p:cNvPr id="10" name="TextBox 10"/>
            <p:cNvSpPr txBox="1"/>
            <p:nvPr/>
          </p:nvSpPr>
          <p:spPr>
            <a:xfrm>
              <a:off x="-4949149" y="-3622193"/>
              <a:ext cx="26430191" cy="10964995"/>
            </a:xfrm>
            <a:prstGeom prst="rect">
              <a:avLst/>
            </a:prstGeom>
          </p:spPr>
          <p:txBody>
            <a:bodyPr wrap="square" lIns="0" tIns="0" rIns="0" bIns="0" rtlCol="0" anchor="t">
              <a:spAutoFit/>
            </a:bodyPr>
            <a:lstStyle/>
            <a:p>
              <a:pPr algn="just">
                <a:lnSpc>
                  <a:spcPts val="3840"/>
                </a:lnSpc>
                <a:spcBef>
                  <a:spcPct val="0"/>
                </a:spcBef>
              </a:pPr>
              <a:r>
                <a:rPr lang="en-US" sz="4400" b="1" dirty="0">
                  <a:solidFill>
                    <a:srgbClr val="F8F8F8"/>
                  </a:solidFill>
                  <a:latin typeface="HK Grotesk Bold"/>
                  <a:ea typeface="HK Grotesk Bold"/>
                  <a:cs typeface="HK Grotesk Bold"/>
                  <a:sym typeface="HK Grotesk Bold"/>
                </a:rPr>
                <a:t> </a:t>
              </a:r>
              <a:r>
                <a:rPr lang="en-US" sz="2800" b="1" dirty="0">
                  <a:solidFill>
                    <a:srgbClr val="F8F8F8"/>
                  </a:solidFill>
                  <a:latin typeface="HK Grotesk Bold"/>
                  <a:ea typeface="HK Grotesk Bold"/>
                  <a:cs typeface="HK Grotesk Bold"/>
                  <a:sym typeface="HK Grotesk Bold"/>
                </a:rPr>
                <a:t>Power BI  Visualizations </a:t>
              </a:r>
            </a:p>
            <a:p>
              <a:pPr>
                <a:lnSpc>
                  <a:spcPts val="3840"/>
                </a:lnSpc>
                <a:spcBef>
                  <a:spcPct val="0"/>
                </a:spcBef>
              </a:pPr>
              <a:r>
                <a:rPr lang="en-US" sz="2800" b="1" dirty="0">
                  <a:solidFill>
                    <a:srgbClr val="F8F8F8"/>
                  </a:solidFill>
                  <a:latin typeface="HK Grotesk Bold"/>
                  <a:ea typeface="HK Grotesk Bold"/>
                  <a:cs typeface="HK Grotesk Bold"/>
                  <a:sym typeface="HK Grotesk Bold"/>
                </a:rPr>
                <a:t> Distribution of Monthly Charges – Churned Customers </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14" name="Picture 13">
            <a:extLst>
              <a:ext uri="{FF2B5EF4-FFF2-40B4-BE49-F238E27FC236}">
                <a16:creationId xmlns:a16="http://schemas.microsoft.com/office/drawing/2014/main" id="{363F3F1B-1FD8-4DF3-5A7A-45B14D3830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2787" y="2005690"/>
            <a:ext cx="6668149" cy="3783408"/>
          </a:xfrm>
          <a:prstGeom prst="rect">
            <a:avLst/>
          </a:prstGeom>
        </p:spPr>
      </p:pic>
    </p:spTree>
    <p:extLst>
      <p:ext uri="{BB962C8B-B14F-4D97-AF65-F5344CB8AC3E}">
        <p14:creationId xmlns:p14="http://schemas.microsoft.com/office/powerpoint/2010/main" val="2637372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Power BI Visualizations- Monthly Charge Distribution -Churned Customers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096000" y="1526800"/>
            <a:ext cx="5927133" cy="2280753"/>
          </a:xfrm>
          <a:prstGeom prst="rect">
            <a:avLst/>
          </a:prstGeom>
          <a:noFill/>
        </p:spPr>
        <p:txBody>
          <a:bodyPr wrap="square">
            <a:spAutoFit/>
          </a:bodyPr>
          <a:lstStyle/>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this visual, a monthly bin group was created, and customer status – was set as “churned’.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0C18BB9D-E4A9-FE1B-2294-2DA1841565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726" y="1623774"/>
            <a:ext cx="5073850" cy="4173522"/>
          </a:xfrm>
          <a:prstGeom prst="rect">
            <a:avLst/>
          </a:prstGeom>
        </p:spPr>
      </p:pic>
    </p:spTree>
    <p:extLst>
      <p:ext uri="{BB962C8B-B14F-4D97-AF65-F5344CB8AC3E}">
        <p14:creationId xmlns:p14="http://schemas.microsoft.com/office/powerpoint/2010/main" val="317419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5"/>
          <p:cNvGrpSpPr/>
          <p:nvPr/>
        </p:nvGrpSpPr>
        <p:grpSpPr>
          <a:xfrm>
            <a:off x="-729465" y="1"/>
            <a:ext cx="13048180" cy="6996700"/>
            <a:chOff x="0" y="0"/>
            <a:chExt cx="2930298" cy="1662373"/>
          </a:xfrm>
          <a:solidFill>
            <a:schemeClr val="accent1"/>
          </a:solidFill>
        </p:grpSpPr>
        <p:sp>
          <p:nvSpPr>
            <p:cNvPr id="6" name="Freeform 6"/>
            <p:cNvSpPr/>
            <p:nvPr/>
          </p:nvSpPr>
          <p:spPr>
            <a:xfrm>
              <a:off x="0" y="0"/>
              <a:ext cx="2930298" cy="1662373"/>
            </a:xfrm>
            <a:custGeom>
              <a:avLst/>
              <a:gdLst/>
              <a:ahLst/>
              <a:cxnLst/>
              <a:rect l="l" t="t" r="r" b="b"/>
              <a:pathLst>
                <a:path w="2930298" h="1662373">
                  <a:moveTo>
                    <a:pt x="0" y="0"/>
                  </a:moveTo>
                  <a:lnTo>
                    <a:pt x="2930298" y="0"/>
                  </a:lnTo>
                  <a:lnTo>
                    <a:pt x="2930298" y="1662373"/>
                  </a:lnTo>
                  <a:lnTo>
                    <a:pt x="0" y="1662373"/>
                  </a:lnTo>
                  <a:close/>
                </a:path>
              </a:pathLst>
            </a:custGeom>
            <a:grpFill/>
          </p:spPr>
        </p:sp>
        <p:sp>
          <p:nvSpPr>
            <p:cNvPr id="7" name="TextBox 7"/>
            <p:cNvSpPr txBox="1"/>
            <p:nvPr/>
          </p:nvSpPr>
          <p:spPr>
            <a:xfrm>
              <a:off x="0" y="-171450"/>
              <a:ext cx="2930298" cy="1833823"/>
            </a:xfrm>
            <a:prstGeom prst="rect">
              <a:avLst/>
            </a:prstGeom>
            <a:grpFill/>
          </p:spPr>
          <p:txBody>
            <a:bodyPr lIns="33867" tIns="33867" rIns="33867" bIns="33867" rtlCol="0" anchor="ctr"/>
            <a:lstStyle/>
            <a:p>
              <a:pPr algn="ctr">
                <a:lnSpc>
                  <a:spcPts val="8400"/>
                </a:lnSpc>
              </a:pPr>
              <a:endParaRPr sz="1200"/>
            </a:p>
          </p:txBody>
        </p:sp>
      </p:grpSp>
      <p:sp>
        <p:nvSpPr>
          <p:cNvPr id="4" name="Freeform 4"/>
          <p:cNvSpPr/>
          <p:nvPr/>
        </p:nvSpPr>
        <p:spPr>
          <a:xfrm rot="582338">
            <a:off x="-184336" y="2792261"/>
            <a:ext cx="1389686" cy="1255929"/>
          </a:xfrm>
          <a:custGeom>
            <a:avLst/>
            <a:gdLst/>
            <a:ahLst/>
            <a:cxnLst/>
            <a:rect l="l" t="t" r="r" b="b"/>
            <a:pathLst>
              <a:path w="2084529" h="1883893">
                <a:moveTo>
                  <a:pt x="0" y="0"/>
                </a:moveTo>
                <a:lnTo>
                  <a:pt x="2084529" y="0"/>
                </a:lnTo>
                <a:lnTo>
                  <a:pt x="2084529" y="1883892"/>
                </a:lnTo>
                <a:lnTo>
                  <a:pt x="0" y="1883892"/>
                </a:lnTo>
                <a:lnTo>
                  <a:pt x="0" y="0"/>
                </a:lnTo>
                <a:close/>
              </a:path>
            </a:pathLst>
          </a:custGeom>
          <a:blipFill>
            <a:blip r:embed="rId2"/>
            <a:stretch>
              <a:fillRect/>
            </a:stretch>
          </a:blipFill>
        </p:spPr>
      </p:sp>
      <p:sp>
        <p:nvSpPr>
          <p:cNvPr id="8" name="Freeform 8"/>
          <p:cNvSpPr/>
          <p:nvPr/>
        </p:nvSpPr>
        <p:spPr>
          <a:xfrm>
            <a:off x="3620993" y="1746575"/>
            <a:ext cx="1025169" cy="1164964"/>
          </a:xfrm>
          <a:custGeom>
            <a:avLst/>
            <a:gdLst/>
            <a:ahLst/>
            <a:cxnLst/>
            <a:rect l="l" t="t" r="r" b="b"/>
            <a:pathLst>
              <a:path w="1537753" h="1747446">
                <a:moveTo>
                  <a:pt x="0" y="0"/>
                </a:moveTo>
                <a:lnTo>
                  <a:pt x="1537753" y="0"/>
                </a:lnTo>
                <a:lnTo>
                  <a:pt x="1537753" y="1747446"/>
                </a:lnTo>
                <a:lnTo>
                  <a:pt x="0" y="1747446"/>
                </a:lnTo>
                <a:lnTo>
                  <a:pt x="0" y="0"/>
                </a:lnTo>
                <a:close/>
              </a:path>
            </a:pathLst>
          </a:custGeom>
          <a:blipFill>
            <a:blip r:embed="rId3"/>
            <a:stretch>
              <a:fillRect/>
            </a:stretch>
          </a:blipFill>
        </p:spPr>
      </p:sp>
      <p:sp>
        <p:nvSpPr>
          <p:cNvPr id="9" name="Freeform 9"/>
          <p:cNvSpPr/>
          <p:nvPr/>
        </p:nvSpPr>
        <p:spPr>
          <a:xfrm rot="1004039">
            <a:off x="3533283" y="4584545"/>
            <a:ext cx="1200588" cy="1200588"/>
          </a:xfrm>
          <a:custGeom>
            <a:avLst/>
            <a:gdLst/>
            <a:ahLst/>
            <a:cxnLst/>
            <a:rect l="l" t="t" r="r" b="b"/>
            <a:pathLst>
              <a:path w="1800882" h="1800882">
                <a:moveTo>
                  <a:pt x="0" y="0"/>
                </a:moveTo>
                <a:lnTo>
                  <a:pt x="1800882" y="0"/>
                </a:lnTo>
                <a:lnTo>
                  <a:pt x="1800882" y="1800882"/>
                </a:lnTo>
                <a:lnTo>
                  <a:pt x="0" y="1800882"/>
                </a:lnTo>
                <a:lnTo>
                  <a:pt x="0" y="0"/>
                </a:lnTo>
                <a:close/>
              </a:path>
            </a:pathLst>
          </a:custGeom>
          <a:blipFill>
            <a:blip r:embed="rId4"/>
            <a:stretch>
              <a:fillRect/>
            </a:stretch>
          </a:blipFill>
        </p:spPr>
      </p:sp>
      <p:sp>
        <p:nvSpPr>
          <p:cNvPr id="10" name="Freeform 10"/>
          <p:cNvSpPr/>
          <p:nvPr/>
        </p:nvSpPr>
        <p:spPr>
          <a:xfrm>
            <a:off x="7966436" y="731344"/>
            <a:ext cx="2499408" cy="1741339"/>
          </a:xfrm>
          <a:custGeom>
            <a:avLst/>
            <a:gdLst/>
            <a:ahLst/>
            <a:cxnLst/>
            <a:rect l="l" t="t" r="r" b="b"/>
            <a:pathLst>
              <a:path w="3749112" h="2612008">
                <a:moveTo>
                  <a:pt x="0" y="0"/>
                </a:moveTo>
                <a:lnTo>
                  <a:pt x="3749111" y="0"/>
                </a:lnTo>
                <a:lnTo>
                  <a:pt x="3749111" y="2612008"/>
                </a:lnTo>
                <a:lnTo>
                  <a:pt x="0" y="2612008"/>
                </a:lnTo>
                <a:lnTo>
                  <a:pt x="0" y="0"/>
                </a:lnTo>
                <a:close/>
              </a:path>
            </a:pathLst>
          </a:custGeom>
          <a:blipFill>
            <a:blip r:embed="rId5"/>
            <a:stretch>
              <a:fillRect/>
            </a:stretch>
          </a:blipFill>
        </p:spPr>
      </p:sp>
      <p:sp>
        <p:nvSpPr>
          <p:cNvPr id="11" name="Freeform 11"/>
          <p:cNvSpPr/>
          <p:nvPr/>
        </p:nvSpPr>
        <p:spPr>
          <a:xfrm rot="-855643">
            <a:off x="8331694" y="5744476"/>
            <a:ext cx="1768893" cy="1377525"/>
          </a:xfrm>
          <a:custGeom>
            <a:avLst/>
            <a:gdLst/>
            <a:ahLst/>
            <a:cxnLst/>
            <a:rect l="l" t="t" r="r" b="b"/>
            <a:pathLst>
              <a:path w="2653339" h="2066288">
                <a:moveTo>
                  <a:pt x="0" y="0"/>
                </a:moveTo>
                <a:lnTo>
                  <a:pt x="2653339" y="0"/>
                </a:lnTo>
                <a:lnTo>
                  <a:pt x="2653339" y="2066288"/>
                </a:lnTo>
                <a:lnTo>
                  <a:pt x="0" y="2066288"/>
                </a:lnTo>
                <a:lnTo>
                  <a:pt x="0" y="0"/>
                </a:lnTo>
                <a:close/>
              </a:path>
            </a:pathLst>
          </a:custGeom>
          <a:blipFill>
            <a:blip r:embed="rId6"/>
            <a:stretch>
              <a:fillRect/>
            </a:stretch>
          </a:blipFill>
        </p:spPr>
      </p:sp>
      <p:sp>
        <p:nvSpPr>
          <p:cNvPr id="2" name="Freeform 2"/>
          <p:cNvSpPr/>
          <p:nvPr/>
        </p:nvSpPr>
        <p:spPr>
          <a:xfrm flipH="1">
            <a:off x="-499408" y="505447"/>
            <a:ext cx="4821779" cy="5042383"/>
          </a:xfrm>
          <a:custGeom>
            <a:avLst/>
            <a:gdLst/>
            <a:ahLst/>
            <a:cxnLst/>
            <a:rect l="l" t="t" r="r" b="b"/>
            <a:pathLst>
              <a:path w="7232668" h="7563574">
                <a:moveTo>
                  <a:pt x="7232667" y="0"/>
                </a:moveTo>
                <a:lnTo>
                  <a:pt x="0" y="0"/>
                </a:lnTo>
                <a:lnTo>
                  <a:pt x="0" y="7563574"/>
                </a:lnTo>
                <a:lnTo>
                  <a:pt x="7232667" y="7563574"/>
                </a:lnTo>
                <a:lnTo>
                  <a:pt x="7232667" y="0"/>
                </a:lnTo>
                <a:close/>
              </a:path>
            </a:pathLst>
          </a:custGeom>
          <a:blipFill>
            <a:blip r:embed="rId7"/>
            <a:stretch>
              <a:fillRect/>
            </a:stretch>
          </a:blipFill>
        </p:spPr>
      </p:sp>
      <p:sp>
        <p:nvSpPr>
          <p:cNvPr id="3" name="Freeform 3"/>
          <p:cNvSpPr/>
          <p:nvPr/>
        </p:nvSpPr>
        <p:spPr>
          <a:xfrm>
            <a:off x="4045777" y="1276779"/>
            <a:ext cx="7841318" cy="4613466"/>
          </a:xfrm>
          <a:custGeom>
            <a:avLst/>
            <a:gdLst/>
            <a:ahLst/>
            <a:cxnLst/>
            <a:rect l="l" t="t" r="r" b="b"/>
            <a:pathLst>
              <a:path w="11761977" h="6920199">
                <a:moveTo>
                  <a:pt x="0" y="0"/>
                </a:moveTo>
                <a:lnTo>
                  <a:pt x="11761976" y="0"/>
                </a:lnTo>
                <a:lnTo>
                  <a:pt x="11761976" y="6920199"/>
                </a:lnTo>
                <a:lnTo>
                  <a:pt x="0" y="6920199"/>
                </a:lnTo>
                <a:lnTo>
                  <a:pt x="0" y="0"/>
                </a:lnTo>
                <a:close/>
              </a:path>
            </a:pathLst>
          </a:custGeom>
          <a:blipFill>
            <a:blip r:embed="rId8">
              <a:alphaModFix amt="50000"/>
            </a:blip>
            <a:stretch>
              <a:fillRect/>
            </a:stretch>
          </a:blipFill>
        </p:spPr>
        <p:txBody>
          <a:bodyPr/>
          <a:lstStyle/>
          <a:p>
            <a:endParaRPr lang="en-IN" dirty="0"/>
          </a:p>
        </p:txBody>
      </p:sp>
      <p:sp>
        <p:nvSpPr>
          <p:cNvPr id="15" name="AutoShape 13"/>
          <p:cNvSpPr/>
          <p:nvPr/>
        </p:nvSpPr>
        <p:spPr>
          <a:xfrm>
            <a:off x="4258036" y="2794527"/>
            <a:ext cx="7416800" cy="1391117"/>
          </a:xfrm>
          <a:prstGeom prst="rect">
            <a:avLst/>
          </a:prstGeom>
          <a:solidFill>
            <a:srgbClr val="272727">
              <a:alpha val="32941"/>
            </a:srgbClr>
          </a:solidFill>
        </p:spPr>
      </p:sp>
      <p:sp>
        <p:nvSpPr>
          <p:cNvPr id="18" name="TextBox 14"/>
          <p:cNvSpPr txBox="1"/>
          <p:nvPr/>
        </p:nvSpPr>
        <p:spPr>
          <a:xfrm>
            <a:off x="4964960" y="2911539"/>
            <a:ext cx="6709876" cy="2031325"/>
          </a:xfrm>
          <a:prstGeom prst="rect">
            <a:avLst/>
          </a:prstGeom>
        </p:spPr>
        <p:txBody>
          <a:bodyPr lIns="0" tIns="0" rIns="0" bIns="0" rtlCol="0" anchor="t">
            <a:spAutoFit/>
          </a:bodyPr>
          <a:lstStyle/>
          <a:p>
            <a:pPr algn="ctr">
              <a:spcBef>
                <a:spcPct val="0"/>
              </a:spcBef>
            </a:pPr>
            <a:r>
              <a:rPr lang="en-US" sz="6600" b="1" dirty="0">
                <a:solidFill>
                  <a:srgbClr val="F8F8F8"/>
                </a:solidFill>
                <a:latin typeface="HK Grotesk Bold"/>
                <a:ea typeface="HK Grotesk Bold"/>
                <a:cs typeface="HK Grotesk Bold"/>
                <a:sym typeface="HK Grotesk Bold"/>
              </a:rPr>
              <a:t>Phase -1</a:t>
            </a:r>
          </a:p>
          <a:p>
            <a:pPr algn="ctr">
              <a:spcBef>
                <a:spcPct val="0"/>
              </a:spcBef>
            </a:pPr>
            <a:r>
              <a:rPr lang="en-US" sz="6600" b="1" dirty="0">
                <a:solidFill>
                  <a:srgbClr val="F8F8F8"/>
                </a:solidFill>
                <a:latin typeface="HK Grotesk Bold"/>
                <a:ea typeface="HK Grotesk Bold"/>
                <a:cs typeface="HK Grotesk Bold"/>
                <a:sym typeface="HK Grotesk Bold"/>
              </a:rPr>
              <a:t> </a:t>
            </a:r>
          </a:p>
        </p:txBody>
      </p:sp>
    </p:spTree>
    <p:extLst>
      <p:ext uri="{BB962C8B-B14F-4D97-AF65-F5344CB8AC3E}">
        <p14:creationId xmlns:p14="http://schemas.microsoft.com/office/powerpoint/2010/main" val="3228840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30892">
            <a:off x="11427108" y="3287220"/>
            <a:ext cx="1529786" cy="1738393"/>
          </a:xfrm>
          <a:custGeom>
            <a:avLst/>
            <a:gdLst/>
            <a:ahLst/>
            <a:cxnLst/>
            <a:rect l="l" t="t" r="r" b="b"/>
            <a:pathLst>
              <a:path w="2294679" h="2607589">
                <a:moveTo>
                  <a:pt x="0" y="0"/>
                </a:moveTo>
                <a:lnTo>
                  <a:pt x="2294678" y="0"/>
                </a:lnTo>
                <a:lnTo>
                  <a:pt x="2294678" y="2607589"/>
                </a:lnTo>
                <a:lnTo>
                  <a:pt x="0" y="2607589"/>
                </a:lnTo>
                <a:lnTo>
                  <a:pt x="0" y="0"/>
                </a:lnTo>
                <a:close/>
              </a:path>
            </a:pathLst>
          </a:custGeom>
          <a:blipFill>
            <a:blip r:embed="rId2"/>
            <a:stretch>
              <a:fillRect/>
            </a:stretch>
          </a:blipFill>
        </p:spPr>
      </p:sp>
      <p:sp>
        <p:nvSpPr>
          <p:cNvPr id="4" name="Freeform 4"/>
          <p:cNvSpPr/>
          <p:nvPr/>
        </p:nvSpPr>
        <p:spPr>
          <a:xfrm rot="-5400000">
            <a:off x="1466758" y="964237"/>
            <a:ext cx="2891071" cy="4973977"/>
          </a:xfrm>
          <a:custGeom>
            <a:avLst/>
            <a:gdLst/>
            <a:ahLst/>
            <a:cxnLst/>
            <a:rect l="l" t="t" r="r" b="b"/>
            <a:pathLst>
              <a:path w="4336606" h="7460965">
                <a:moveTo>
                  <a:pt x="0" y="0"/>
                </a:moveTo>
                <a:lnTo>
                  <a:pt x="4336606" y="0"/>
                </a:lnTo>
                <a:lnTo>
                  <a:pt x="4336606" y="7460965"/>
                </a:lnTo>
                <a:lnTo>
                  <a:pt x="0" y="7460965"/>
                </a:lnTo>
                <a:lnTo>
                  <a:pt x="0" y="0"/>
                </a:lnTo>
                <a:close/>
              </a:path>
            </a:pathLst>
          </a:custGeom>
          <a:blipFill>
            <a:blip r:embed="rId3"/>
            <a:stretch>
              <a:fillRect l="-947" r="-947" b="-118"/>
            </a:stretch>
          </a:blipFill>
        </p:spPr>
      </p:sp>
      <p:grpSp>
        <p:nvGrpSpPr>
          <p:cNvPr id="5" name="Group 5"/>
          <p:cNvGrpSpPr/>
          <p:nvPr/>
        </p:nvGrpSpPr>
        <p:grpSpPr>
          <a:xfrm>
            <a:off x="4486599" y="394061"/>
            <a:ext cx="7280096" cy="1442529"/>
            <a:chOff x="0" y="0"/>
            <a:chExt cx="1826965" cy="1006785"/>
          </a:xfrm>
        </p:grpSpPr>
        <p:sp>
          <p:nvSpPr>
            <p:cNvPr id="6" name="Freeform 6"/>
            <p:cNvSpPr/>
            <p:nvPr/>
          </p:nvSpPr>
          <p:spPr>
            <a:xfrm>
              <a:off x="0" y="0"/>
              <a:ext cx="1826965" cy="1006785"/>
            </a:xfrm>
            <a:custGeom>
              <a:avLst/>
              <a:gdLst/>
              <a:ahLst/>
              <a:cxnLst/>
              <a:rect l="l" t="t" r="r" b="b"/>
              <a:pathLst>
                <a:path w="1826965" h="1006785">
                  <a:moveTo>
                    <a:pt x="0" y="0"/>
                  </a:moveTo>
                  <a:lnTo>
                    <a:pt x="1826965" y="0"/>
                  </a:lnTo>
                  <a:lnTo>
                    <a:pt x="1826965" y="1006785"/>
                  </a:lnTo>
                  <a:lnTo>
                    <a:pt x="0" y="1006785"/>
                  </a:lnTo>
                  <a:close/>
                </a:path>
              </a:pathLst>
            </a:custGeom>
            <a:solidFill>
              <a:srgbClr val="272727"/>
            </a:solidFill>
          </p:spPr>
        </p:sp>
        <p:sp>
          <p:nvSpPr>
            <p:cNvPr id="7" name="TextBox 7"/>
            <p:cNvSpPr txBox="1"/>
            <p:nvPr/>
          </p:nvSpPr>
          <p:spPr>
            <a:xfrm>
              <a:off x="0" y="-28575"/>
              <a:ext cx="1826965" cy="1035360"/>
            </a:xfrm>
            <a:prstGeom prst="rect">
              <a:avLst/>
            </a:prstGeom>
          </p:spPr>
          <p:txBody>
            <a:bodyPr lIns="33867" tIns="33867" rIns="33867" bIns="33867" rtlCol="0" anchor="ctr"/>
            <a:lstStyle/>
            <a:p>
              <a:pPr algn="ctr">
                <a:lnSpc>
                  <a:spcPts val="1400"/>
                </a:lnSpc>
              </a:pPr>
              <a:endParaRPr sz="1200"/>
            </a:p>
          </p:txBody>
        </p:sp>
      </p:grpSp>
      <p:sp>
        <p:nvSpPr>
          <p:cNvPr id="8" name="Freeform 8"/>
          <p:cNvSpPr/>
          <p:nvPr/>
        </p:nvSpPr>
        <p:spPr>
          <a:xfrm>
            <a:off x="2517597" y="-460405"/>
            <a:ext cx="1413054" cy="1337102"/>
          </a:xfrm>
          <a:custGeom>
            <a:avLst/>
            <a:gdLst/>
            <a:ahLst/>
            <a:cxnLst/>
            <a:rect l="l" t="t" r="r" b="b"/>
            <a:pathLst>
              <a:path w="2119581" h="2005653">
                <a:moveTo>
                  <a:pt x="0" y="0"/>
                </a:moveTo>
                <a:lnTo>
                  <a:pt x="2119581" y="0"/>
                </a:lnTo>
                <a:lnTo>
                  <a:pt x="2119581" y="2005653"/>
                </a:lnTo>
                <a:lnTo>
                  <a:pt x="0" y="2005653"/>
                </a:lnTo>
                <a:lnTo>
                  <a:pt x="0" y="0"/>
                </a:lnTo>
                <a:close/>
              </a:path>
            </a:pathLst>
          </a:custGeom>
          <a:blipFill>
            <a:blip r:embed="rId4"/>
            <a:stretch>
              <a:fillRect/>
            </a:stretch>
          </a:blipFill>
        </p:spPr>
      </p:sp>
      <p:grpSp>
        <p:nvGrpSpPr>
          <p:cNvPr id="9" name="Group 9"/>
          <p:cNvGrpSpPr/>
          <p:nvPr/>
        </p:nvGrpSpPr>
        <p:grpSpPr>
          <a:xfrm>
            <a:off x="4837578" y="422294"/>
            <a:ext cx="7049621" cy="1489062"/>
            <a:chOff x="-4949149" y="-3622193"/>
            <a:chExt cx="26430191" cy="8261366"/>
          </a:xfrm>
        </p:grpSpPr>
        <p:sp>
          <p:nvSpPr>
            <p:cNvPr id="10" name="TextBox 10"/>
            <p:cNvSpPr txBox="1"/>
            <p:nvPr/>
          </p:nvSpPr>
          <p:spPr>
            <a:xfrm>
              <a:off x="-4949149" y="-3622193"/>
              <a:ext cx="26430191" cy="8261366"/>
            </a:xfrm>
            <a:prstGeom prst="rect">
              <a:avLst/>
            </a:prstGeom>
          </p:spPr>
          <p:txBody>
            <a:bodyPr wrap="square" lIns="0" tIns="0" rIns="0" bIns="0" rtlCol="0" anchor="t">
              <a:spAutoFit/>
            </a:bodyPr>
            <a:lstStyle/>
            <a:p>
              <a:pPr algn="just">
                <a:lnSpc>
                  <a:spcPts val="3840"/>
                </a:lnSpc>
                <a:spcBef>
                  <a:spcPct val="0"/>
                </a:spcBef>
              </a:pPr>
              <a:r>
                <a:rPr lang="en-US" sz="4400" b="1" dirty="0">
                  <a:solidFill>
                    <a:srgbClr val="F8F8F8"/>
                  </a:solidFill>
                  <a:latin typeface="HK Grotesk Bold"/>
                  <a:ea typeface="HK Grotesk Bold"/>
                  <a:cs typeface="HK Grotesk Bold"/>
                  <a:sym typeface="HK Grotesk Bold"/>
                </a:rPr>
                <a:t> </a:t>
              </a:r>
              <a:r>
                <a:rPr lang="en-US" sz="2800" b="1" dirty="0">
                  <a:solidFill>
                    <a:srgbClr val="F8F8F8"/>
                  </a:solidFill>
                  <a:latin typeface="HK Grotesk Bold"/>
                  <a:ea typeface="HK Grotesk Bold"/>
                  <a:cs typeface="HK Grotesk Bold"/>
                  <a:sym typeface="HK Grotesk Bold"/>
                </a:rPr>
                <a:t>Power BI  Visualizations </a:t>
              </a:r>
            </a:p>
            <a:p>
              <a:pPr>
                <a:lnSpc>
                  <a:spcPts val="3840"/>
                </a:lnSpc>
                <a:spcBef>
                  <a:spcPct val="0"/>
                </a:spcBef>
              </a:pPr>
              <a:r>
                <a:rPr lang="en-US" sz="2800" b="1" dirty="0">
                  <a:solidFill>
                    <a:srgbClr val="F8F8F8"/>
                  </a:solidFill>
                  <a:latin typeface="HK Grotesk Bold"/>
                  <a:ea typeface="HK Grotesk Bold"/>
                  <a:cs typeface="HK Grotesk Bold"/>
                  <a:sym typeface="HK Grotesk Bold"/>
                </a:rPr>
                <a:t> High Total Charges – Churned Customers </a:t>
              </a:r>
            </a:p>
            <a:p>
              <a:pPr algn="ctr">
                <a:lnSpc>
                  <a:spcPts val="3840"/>
                </a:lnSpc>
                <a:spcBef>
                  <a:spcPct val="0"/>
                </a:spcBef>
              </a:pPr>
              <a:r>
                <a:rPr lang="en-US" sz="4400" b="1" dirty="0">
                  <a:solidFill>
                    <a:srgbClr val="F8F8F8"/>
                  </a:solidFill>
                  <a:latin typeface="HK Grotesk Bold"/>
                  <a:ea typeface="HK Grotesk Bold"/>
                  <a:cs typeface="HK Grotesk Bold"/>
                  <a:sym typeface="HK Grotesk Bold"/>
                </a:rPr>
                <a:t> </a:t>
              </a:r>
            </a:p>
          </p:txBody>
        </p:sp>
        <p:sp>
          <p:nvSpPr>
            <p:cNvPr id="11" name="TextBox 11"/>
            <p:cNvSpPr txBox="1"/>
            <p:nvPr/>
          </p:nvSpPr>
          <p:spPr>
            <a:xfrm>
              <a:off x="0" y="2564441"/>
              <a:ext cx="7847010" cy="487312"/>
            </a:xfrm>
            <a:prstGeom prst="rect">
              <a:avLst/>
            </a:prstGeom>
          </p:spPr>
          <p:txBody>
            <a:bodyPr lIns="0" tIns="0" rIns="0" bIns="0" rtlCol="0" anchor="t">
              <a:spAutoFit/>
            </a:bodyPr>
            <a:lstStyle/>
            <a:p>
              <a:pPr>
                <a:lnSpc>
                  <a:spcPts val="1919"/>
                </a:lnSpc>
                <a:spcBef>
                  <a:spcPct val="0"/>
                </a:spcBef>
              </a:pPr>
              <a:endParaRPr lang="en-US" sz="1600" dirty="0">
                <a:solidFill>
                  <a:srgbClr val="F8F8F8"/>
                </a:solidFill>
                <a:latin typeface="HK Grotesk Light"/>
                <a:ea typeface="HK Grotesk Light"/>
                <a:cs typeface="HK Grotesk Light"/>
                <a:sym typeface="HK Grotesk Light"/>
              </a:endParaRPr>
            </a:p>
          </p:txBody>
        </p:sp>
      </p:grpSp>
      <p:sp>
        <p:nvSpPr>
          <p:cNvPr id="12" name="Freeform 12"/>
          <p:cNvSpPr/>
          <p:nvPr/>
        </p:nvSpPr>
        <p:spPr>
          <a:xfrm rot="934934">
            <a:off x="-601626" y="1280448"/>
            <a:ext cx="1691075" cy="1316925"/>
          </a:xfrm>
          <a:custGeom>
            <a:avLst/>
            <a:gdLst/>
            <a:ahLst/>
            <a:cxnLst/>
            <a:rect l="l" t="t" r="r" b="b"/>
            <a:pathLst>
              <a:path w="2536613" h="1975387">
                <a:moveTo>
                  <a:pt x="0" y="0"/>
                </a:moveTo>
                <a:lnTo>
                  <a:pt x="2536613" y="0"/>
                </a:lnTo>
                <a:lnTo>
                  <a:pt x="2536613" y="1975387"/>
                </a:lnTo>
                <a:lnTo>
                  <a:pt x="0" y="1975387"/>
                </a:lnTo>
                <a:lnTo>
                  <a:pt x="0" y="0"/>
                </a:lnTo>
                <a:close/>
              </a:path>
            </a:pathLst>
          </a:custGeom>
          <a:blipFill>
            <a:blip r:embed="rId5"/>
            <a:stretch>
              <a:fillRect/>
            </a:stretch>
          </a:blipFill>
        </p:spPr>
      </p:sp>
      <p:sp>
        <p:nvSpPr>
          <p:cNvPr id="13" name="Freeform 13"/>
          <p:cNvSpPr/>
          <p:nvPr/>
        </p:nvSpPr>
        <p:spPr>
          <a:xfrm rot="1214617">
            <a:off x="3272919" y="5443522"/>
            <a:ext cx="2084883" cy="1527177"/>
          </a:xfrm>
          <a:custGeom>
            <a:avLst/>
            <a:gdLst/>
            <a:ahLst/>
            <a:cxnLst/>
            <a:rect l="l" t="t" r="r" b="b"/>
            <a:pathLst>
              <a:path w="3127325" h="2290766">
                <a:moveTo>
                  <a:pt x="0" y="0"/>
                </a:moveTo>
                <a:lnTo>
                  <a:pt x="3127325" y="0"/>
                </a:lnTo>
                <a:lnTo>
                  <a:pt x="3127325" y="2290766"/>
                </a:lnTo>
                <a:lnTo>
                  <a:pt x="0" y="2290766"/>
                </a:lnTo>
                <a:lnTo>
                  <a:pt x="0" y="0"/>
                </a:lnTo>
                <a:close/>
              </a:path>
            </a:pathLst>
          </a:custGeom>
          <a:blipFill>
            <a:blip r:embed="rId6"/>
            <a:stretch>
              <a:fillRect/>
            </a:stretch>
          </a:blipFill>
        </p:spPr>
      </p:sp>
      <p:pic>
        <p:nvPicPr>
          <p:cNvPr id="3" name="Picture 2">
            <a:extLst>
              <a:ext uri="{FF2B5EF4-FFF2-40B4-BE49-F238E27FC236}">
                <a16:creationId xmlns:a16="http://schemas.microsoft.com/office/drawing/2014/main" id="{C307E33C-0572-B24B-A8AB-54F1F2F4E4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1600" y="2557989"/>
            <a:ext cx="8512582" cy="3950515"/>
          </a:xfrm>
          <a:prstGeom prst="rect">
            <a:avLst/>
          </a:prstGeom>
        </p:spPr>
      </p:pic>
    </p:spTree>
    <p:extLst>
      <p:ext uri="{BB962C8B-B14F-4D97-AF65-F5344CB8AC3E}">
        <p14:creationId xmlns:p14="http://schemas.microsoft.com/office/powerpoint/2010/main" val="2335312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Power BI Visualizations- High Total Charge -Churned Customers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096000" y="1526800"/>
            <a:ext cx="5927133" cy="3272434"/>
          </a:xfrm>
          <a:prstGeom prst="rect">
            <a:avLst/>
          </a:prstGeom>
          <a:noFill/>
        </p:spPr>
        <p:txBody>
          <a:bodyPr wrap="square">
            <a:spAutoFit/>
          </a:bodyPr>
          <a:lstStyle/>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From this, we can understand the High Total Charge among churned customers.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Churned Total Charge measure used.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Customer status “churned”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AFAE2658-9D74-0C1C-857F-33B26FCC62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490" y="1677138"/>
            <a:ext cx="5731510" cy="4750493"/>
          </a:xfrm>
          <a:prstGeom prst="rect">
            <a:avLst/>
          </a:prstGeom>
        </p:spPr>
      </p:pic>
    </p:spTree>
    <p:extLst>
      <p:ext uri="{BB962C8B-B14F-4D97-AF65-F5344CB8AC3E}">
        <p14:creationId xmlns:p14="http://schemas.microsoft.com/office/powerpoint/2010/main" val="30502361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5"/>
          <p:cNvGrpSpPr/>
          <p:nvPr/>
        </p:nvGrpSpPr>
        <p:grpSpPr>
          <a:xfrm>
            <a:off x="-729465" y="1"/>
            <a:ext cx="13048180" cy="6996700"/>
            <a:chOff x="0" y="0"/>
            <a:chExt cx="2930298" cy="1662373"/>
          </a:xfrm>
          <a:solidFill>
            <a:schemeClr val="accent1"/>
          </a:solidFill>
        </p:grpSpPr>
        <p:sp>
          <p:nvSpPr>
            <p:cNvPr id="6" name="Freeform 6"/>
            <p:cNvSpPr/>
            <p:nvPr/>
          </p:nvSpPr>
          <p:spPr>
            <a:xfrm>
              <a:off x="0" y="0"/>
              <a:ext cx="2930298" cy="1662373"/>
            </a:xfrm>
            <a:custGeom>
              <a:avLst/>
              <a:gdLst/>
              <a:ahLst/>
              <a:cxnLst/>
              <a:rect l="l" t="t" r="r" b="b"/>
              <a:pathLst>
                <a:path w="2930298" h="1662373">
                  <a:moveTo>
                    <a:pt x="0" y="0"/>
                  </a:moveTo>
                  <a:lnTo>
                    <a:pt x="2930298" y="0"/>
                  </a:lnTo>
                  <a:lnTo>
                    <a:pt x="2930298" y="1662373"/>
                  </a:lnTo>
                  <a:lnTo>
                    <a:pt x="0" y="1662373"/>
                  </a:lnTo>
                  <a:close/>
                </a:path>
              </a:pathLst>
            </a:custGeom>
            <a:grpFill/>
          </p:spPr>
        </p:sp>
        <p:sp>
          <p:nvSpPr>
            <p:cNvPr id="7" name="TextBox 7"/>
            <p:cNvSpPr txBox="1"/>
            <p:nvPr/>
          </p:nvSpPr>
          <p:spPr>
            <a:xfrm>
              <a:off x="0" y="-171450"/>
              <a:ext cx="2930298" cy="1833823"/>
            </a:xfrm>
            <a:prstGeom prst="rect">
              <a:avLst/>
            </a:prstGeom>
            <a:grpFill/>
          </p:spPr>
          <p:txBody>
            <a:bodyPr lIns="33867" tIns="33867" rIns="33867" bIns="33867" rtlCol="0" anchor="ctr"/>
            <a:lstStyle/>
            <a:p>
              <a:pPr algn="ctr">
                <a:lnSpc>
                  <a:spcPts val="8400"/>
                </a:lnSpc>
              </a:pPr>
              <a:endParaRPr sz="1200"/>
            </a:p>
          </p:txBody>
        </p:sp>
      </p:grpSp>
      <p:sp>
        <p:nvSpPr>
          <p:cNvPr id="4" name="Freeform 4"/>
          <p:cNvSpPr/>
          <p:nvPr/>
        </p:nvSpPr>
        <p:spPr>
          <a:xfrm rot="582338">
            <a:off x="-184336" y="2792261"/>
            <a:ext cx="1389686" cy="1255929"/>
          </a:xfrm>
          <a:custGeom>
            <a:avLst/>
            <a:gdLst/>
            <a:ahLst/>
            <a:cxnLst/>
            <a:rect l="l" t="t" r="r" b="b"/>
            <a:pathLst>
              <a:path w="2084529" h="1883893">
                <a:moveTo>
                  <a:pt x="0" y="0"/>
                </a:moveTo>
                <a:lnTo>
                  <a:pt x="2084529" y="0"/>
                </a:lnTo>
                <a:lnTo>
                  <a:pt x="2084529" y="1883892"/>
                </a:lnTo>
                <a:lnTo>
                  <a:pt x="0" y="1883892"/>
                </a:lnTo>
                <a:lnTo>
                  <a:pt x="0" y="0"/>
                </a:lnTo>
                <a:close/>
              </a:path>
            </a:pathLst>
          </a:custGeom>
          <a:blipFill>
            <a:blip r:embed="rId2"/>
            <a:stretch>
              <a:fillRect/>
            </a:stretch>
          </a:blipFill>
        </p:spPr>
      </p:sp>
      <p:sp>
        <p:nvSpPr>
          <p:cNvPr id="8" name="Freeform 8"/>
          <p:cNvSpPr/>
          <p:nvPr/>
        </p:nvSpPr>
        <p:spPr>
          <a:xfrm>
            <a:off x="3620993" y="1746575"/>
            <a:ext cx="1025169" cy="1164964"/>
          </a:xfrm>
          <a:custGeom>
            <a:avLst/>
            <a:gdLst/>
            <a:ahLst/>
            <a:cxnLst/>
            <a:rect l="l" t="t" r="r" b="b"/>
            <a:pathLst>
              <a:path w="1537753" h="1747446">
                <a:moveTo>
                  <a:pt x="0" y="0"/>
                </a:moveTo>
                <a:lnTo>
                  <a:pt x="1537753" y="0"/>
                </a:lnTo>
                <a:lnTo>
                  <a:pt x="1537753" y="1747446"/>
                </a:lnTo>
                <a:lnTo>
                  <a:pt x="0" y="1747446"/>
                </a:lnTo>
                <a:lnTo>
                  <a:pt x="0" y="0"/>
                </a:lnTo>
                <a:close/>
              </a:path>
            </a:pathLst>
          </a:custGeom>
          <a:blipFill>
            <a:blip r:embed="rId3"/>
            <a:stretch>
              <a:fillRect/>
            </a:stretch>
          </a:blipFill>
        </p:spPr>
      </p:sp>
      <p:sp>
        <p:nvSpPr>
          <p:cNvPr id="9" name="Freeform 9"/>
          <p:cNvSpPr/>
          <p:nvPr/>
        </p:nvSpPr>
        <p:spPr>
          <a:xfrm rot="1004039">
            <a:off x="3533283" y="4584545"/>
            <a:ext cx="1200588" cy="1200588"/>
          </a:xfrm>
          <a:custGeom>
            <a:avLst/>
            <a:gdLst/>
            <a:ahLst/>
            <a:cxnLst/>
            <a:rect l="l" t="t" r="r" b="b"/>
            <a:pathLst>
              <a:path w="1800882" h="1800882">
                <a:moveTo>
                  <a:pt x="0" y="0"/>
                </a:moveTo>
                <a:lnTo>
                  <a:pt x="1800882" y="0"/>
                </a:lnTo>
                <a:lnTo>
                  <a:pt x="1800882" y="1800882"/>
                </a:lnTo>
                <a:lnTo>
                  <a:pt x="0" y="1800882"/>
                </a:lnTo>
                <a:lnTo>
                  <a:pt x="0" y="0"/>
                </a:lnTo>
                <a:close/>
              </a:path>
            </a:pathLst>
          </a:custGeom>
          <a:blipFill>
            <a:blip r:embed="rId4"/>
            <a:stretch>
              <a:fillRect/>
            </a:stretch>
          </a:blipFill>
        </p:spPr>
      </p:sp>
      <p:sp>
        <p:nvSpPr>
          <p:cNvPr id="10" name="Freeform 10"/>
          <p:cNvSpPr/>
          <p:nvPr/>
        </p:nvSpPr>
        <p:spPr>
          <a:xfrm>
            <a:off x="7966436" y="731344"/>
            <a:ext cx="2499408" cy="1741339"/>
          </a:xfrm>
          <a:custGeom>
            <a:avLst/>
            <a:gdLst/>
            <a:ahLst/>
            <a:cxnLst/>
            <a:rect l="l" t="t" r="r" b="b"/>
            <a:pathLst>
              <a:path w="3749112" h="2612008">
                <a:moveTo>
                  <a:pt x="0" y="0"/>
                </a:moveTo>
                <a:lnTo>
                  <a:pt x="3749111" y="0"/>
                </a:lnTo>
                <a:lnTo>
                  <a:pt x="3749111" y="2612008"/>
                </a:lnTo>
                <a:lnTo>
                  <a:pt x="0" y="2612008"/>
                </a:lnTo>
                <a:lnTo>
                  <a:pt x="0" y="0"/>
                </a:lnTo>
                <a:close/>
              </a:path>
            </a:pathLst>
          </a:custGeom>
          <a:blipFill>
            <a:blip r:embed="rId5"/>
            <a:stretch>
              <a:fillRect/>
            </a:stretch>
          </a:blipFill>
        </p:spPr>
      </p:sp>
      <p:sp>
        <p:nvSpPr>
          <p:cNvPr id="11" name="Freeform 11"/>
          <p:cNvSpPr/>
          <p:nvPr/>
        </p:nvSpPr>
        <p:spPr>
          <a:xfrm rot="-855643">
            <a:off x="8331694" y="5744476"/>
            <a:ext cx="1768893" cy="1377525"/>
          </a:xfrm>
          <a:custGeom>
            <a:avLst/>
            <a:gdLst/>
            <a:ahLst/>
            <a:cxnLst/>
            <a:rect l="l" t="t" r="r" b="b"/>
            <a:pathLst>
              <a:path w="2653339" h="2066288">
                <a:moveTo>
                  <a:pt x="0" y="0"/>
                </a:moveTo>
                <a:lnTo>
                  <a:pt x="2653339" y="0"/>
                </a:lnTo>
                <a:lnTo>
                  <a:pt x="2653339" y="2066288"/>
                </a:lnTo>
                <a:lnTo>
                  <a:pt x="0" y="2066288"/>
                </a:lnTo>
                <a:lnTo>
                  <a:pt x="0" y="0"/>
                </a:lnTo>
                <a:close/>
              </a:path>
            </a:pathLst>
          </a:custGeom>
          <a:blipFill>
            <a:blip r:embed="rId6"/>
            <a:stretch>
              <a:fillRect/>
            </a:stretch>
          </a:blipFill>
        </p:spPr>
      </p:sp>
      <p:sp>
        <p:nvSpPr>
          <p:cNvPr id="2" name="Freeform 2"/>
          <p:cNvSpPr/>
          <p:nvPr/>
        </p:nvSpPr>
        <p:spPr>
          <a:xfrm flipH="1">
            <a:off x="-499408" y="505447"/>
            <a:ext cx="4821779" cy="5042383"/>
          </a:xfrm>
          <a:custGeom>
            <a:avLst/>
            <a:gdLst/>
            <a:ahLst/>
            <a:cxnLst/>
            <a:rect l="l" t="t" r="r" b="b"/>
            <a:pathLst>
              <a:path w="7232668" h="7563574">
                <a:moveTo>
                  <a:pt x="7232667" y="0"/>
                </a:moveTo>
                <a:lnTo>
                  <a:pt x="0" y="0"/>
                </a:lnTo>
                <a:lnTo>
                  <a:pt x="0" y="7563574"/>
                </a:lnTo>
                <a:lnTo>
                  <a:pt x="7232667" y="7563574"/>
                </a:lnTo>
                <a:lnTo>
                  <a:pt x="7232667" y="0"/>
                </a:lnTo>
                <a:close/>
              </a:path>
            </a:pathLst>
          </a:custGeom>
          <a:blipFill>
            <a:blip r:embed="rId7"/>
            <a:stretch>
              <a:fillRect/>
            </a:stretch>
          </a:blipFill>
        </p:spPr>
      </p:sp>
      <p:sp>
        <p:nvSpPr>
          <p:cNvPr id="3" name="Freeform 3"/>
          <p:cNvSpPr/>
          <p:nvPr/>
        </p:nvSpPr>
        <p:spPr>
          <a:xfrm>
            <a:off x="4045777" y="1276779"/>
            <a:ext cx="7841318" cy="4613466"/>
          </a:xfrm>
          <a:custGeom>
            <a:avLst/>
            <a:gdLst/>
            <a:ahLst/>
            <a:cxnLst/>
            <a:rect l="l" t="t" r="r" b="b"/>
            <a:pathLst>
              <a:path w="11761977" h="6920199">
                <a:moveTo>
                  <a:pt x="0" y="0"/>
                </a:moveTo>
                <a:lnTo>
                  <a:pt x="11761976" y="0"/>
                </a:lnTo>
                <a:lnTo>
                  <a:pt x="11761976" y="6920199"/>
                </a:lnTo>
                <a:lnTo>
                  <a:pt x="0" y="6920199"/>
                </a:lnTo>
                <a:lnTo>
                  <a:pt x="0" y="0"/>
                </a:lnTo>
                <a:close/>
              </a:path>
            </a:pathLst>
          </a:custGeom>
          <a:blipFill>
            <a:blip r:embed="rId8">
              <a:alphaModFix amt="50000"/>
            </a:blip>
            <a:stretch>
              <a:fillRect/>
            </a:stretch>
          </a:blipFill>
        </p:spPr>
        <p:txBody>
          <a:bodyPr/>
          <a:lstStyle/>
          <a:p>
            <a:endParaRPr lang="en-IN" dirty="0"/>
          </a:p>
        </p:txBody>
      </p:sp>
      <p:sp>
        <p:nvSpPr>
          <p:cNvPr id="15" name="AutoShape 13"/>
          <p:cNvSpPr/>
          <p:nvPr/>
        </p:nvSpPr>
        <p:spPr>
          <a:xfrm>
            <a:off x="4258036" y="2794527"/>
            <a:ext cx="7416800" cy="1391117"/>
          </a:xfrm>
          <a:prstGeom prst="rect">
            <a:avLst/>
          </a:prstGeom>
          <a:solidFill>
            <a:srgbClr val="272727">
              <a:alpha val="32941"/>
            </a:srgbClr>
          </a:solidFill>
        </p:spPr>
      </p:sp>
      <p:sp>
        <p:nvSpPr>
          <p:cNvPr id="18" name="TextBox 14"/>
          <p:cNvSpPr txBox="1"/>
          <p:nvPr/>
        </p:nvSpPr>
        <p:spPr>
          <a:xfrm>
            <a:off x="4964960" y="2911539"/>
            <a:ext cx="6709876" cy="2031325"/>
          </a:xfrm>
          <a:prstGeom prst="rect">
            <a:avLst/>
          </a:prstGeom>
        </p:spPr>
        <p:txBody>
          <a:bodyPr lIns="0" tIns="0" rIns="0" bIns="0" rtlCol="0" anchor="t">
            <a:spAutoFit/>
          </a:bodyPr>
          <a:lstStyle/>
          <a:p>
            <a:pPr algn="ctr">
              <a:spcBef>
                <a:spcPct val="0"/>
              </a:spcBef>
            </a:pPr>
            <a:r>
              <a:rPr lang="en-US" sz="6600" b="1" dirty="0">
                <a:solidFill>
                  <a:srgbClr val="F8F8F8"/>
                </a:solidFill>
                <a:latin typeface="HK Grotesk Bold"/>
                <a:ea typeface="HK Grotesk Bold"/>
                <a:cs typeface="HK Grotesk Bold"/>
                <a:sym typeface="HK Grotesk Bold"/>
              </a:rPr>
              <a:t>Dashboards</a:t>
            </a:r>
          </a:p>
          <a:p>
            <a:pPr algn="ctr">
              <a:spcBef>
                <a:spcPct val="0"/>
              </a:spcBef>
            </a:pPr>
            <a:r>
              <a:rPr lang="en-US" sz="6600" b="1" dirty="0">
                <a:solidFill>
                  <a:srgbClr val="F8F8F8"/>
                </a:solidFill>
                <a:latin typeface="HK Grotesk Bold"/>
                <a:ea typeface="HK Grotesk Bold"/>
                <a:cs typeface="HK Grotesk Bold"/>
                <a:sym typeface="HK Grotesk Bold"/>
              </a:rPr>
              <a:t> </a:t>
            </a:r>
          </a:p>
        </p:txBody>
      </p:sp>
    </p:spTree>
    <p:extLst>
      <p:ext uri="{BB962C8B-B14F-4D97-AF65-F5344CB8AC3E}">
        <p14:creationId xmlns:p14="http://schemas.microsoft.com/office/powerpoint/2010/main" val="1361869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507388" y="216448"/>
            <a:ext cx="13048180" cy="6996700"/>
            <a:chOff x="0" y="0"/>
            <a:chExt cx="2930298" cy="1662373"/>
          </a:xfrm>
          <a:blipFill>
            <a:blip r:embed="rId2"/>
            <a:tile tx="0" ty="0" sx="100000" sy="100000" flip="none" algn="tl"/>
          </a:blipFill>
        </p:grpSpPr>
        <p:sp>
          <p:nvSpPr>
            <p:cNvPr id="6" name="Freeform 6"/>
            <p:cNvSpPr/>
            <p:nvPr/>
          </p:nvSpPr>
          <p:spPr>
            <a:xfrm>
              <a:off x="0" y="0"/>
              <a:ext cx="2930298" cy="1662373"/>
            </a:xfrm>
            <a:custGeom>
              <a:avLst/>
              <a:gdLst/>
              <a:ahLst/>
              <a:cxnLst/>
              <a:rect l="l" t="t" r="r" b="b"/>
              <a:pathLst>
                <a:path w="2930298" h="1662373">
                  <a:moveTo>
                    <a:pt x="0" y="0"/>
                  </a:moveTo>
                  <a:lnTo>
                    <a:pt x="2930298" y="0"/>
                  </a:lnTo>
                  <a:lnTo>
                    <a:pt x="2930298" y="1662373"/>
                  </a:lnTo>
                  <a:lnTo>
                    <a:pt x="0" y="1662373"/>
                  </a:lnTo>
                  <a:close/>
                </a:path>
              </a:pathLst>
            </a:custGeom>
            <a:grpFill/>
          </p:spPr>
        </p:sp>
        <p:sp>
          <p:nvSpPr>
            <p:cNvPr id="7" name="TextBox 7"/>
            <p:cNvSpPr txBox="1"/>
            <p:nvPr/>
          </p:nvSpPr>
          <p:spPr>
            <a:xfrm>
              <a:off x="0" y="-171450"/>
              <a:ext cx="2930298" cy="1833823"/>
            </a:xfrm>
            <a:prstGeom prst="rect">
              <a:avLst/>
            </a:prstGeom>
            <a:grpFill/>
          </p:spPr>
          <p:txBody>
            <a:bodyPr lIns="33867" tIns="33867" rIns="33867" bIns="33867" rtlCol="0" anchor="ctr"/>
            <a:lstStyle/>
            <a:p>
              <a:pPr algn="ctr">
                <a:lnSpc>
                  <a:spcPts val="8400"/>
                </a:lnSpc>
              </a:pPr>
              <a:endParaRPr sz="1200"/>
            </a:p>
          </p:txBody>
        </p:sp>
      </p:grpSp>
      <p:sp>
        <p:nvSpPr>
          <p:cNvPr id="4" name="Freeform 4"/>
          <p:cNvSpPr/>
          <p:nvPr/>
        </p:nvSpPr>
        <p:spPr>
          <a:xfrm rot="582338">
            <a:off x="-184336" y="2792261"/>
            <a:ext cx="1389686" cy="1255929"/>
          </a:xfrm>
          <a:custGeom>
            <a:avLst/>
            <a:gdLst/>
            <a:ahLst/>
            <a:cxnLst/>
            <a:rect l="l" t="t" r="r" b="b"/>
            <a:pathLst>
              <a:path w="2084529" h="1883893">
                <a:moveTo>
                  <a:pt x="0" y="0"/>
                </a:moveTo>
                <a:lnTo>
                  <a:pt x="2084529" y="0"/>
                </a:lnTo>
                <a:lnTo>
                  <a:pt x="2084529" y="1883892"/>
                </a:lnTo>
                <a:lnTo>
                  <a:pt x="0" y="1883892"/>
                </a:lnTo>
                <a:lnTo>
                  <a:pt x="0" y="0"/>
                </a:lnTo>
                <a:close/>
              </a:path>
            </a:pathLst>
          </a:custGeom>
          <a:blipFill>
            <a:blip r:embed="rId3"/>
            <a:stretch>
              <a:fillRect/>
            </a:stretch>
          </a:blipFill>
        </p:spPr>
      </p:sp>
      <p:sp>
        <p:nvSpPr>
          <p:cNvPr id="8" name="Freeform 8"/>
          <p:cNvSpPr/>
          <p:nvPr/>
        </p:nvSpPr>
        <p:spPr>
          <a:xfrm>
            <a:off x="3620993" y="1746575"/>
            <a:ext cx="1025169" cy="1164964"/>
          </a:xfrm>
          <a:custGeom>
            <a:avLst/>
            <a:gdLst/>
            <a:ahLst/>
            <a:cxnLst/>
            <a:rect l="l" t="t" r="r" b="b"/>
            <a:pathLst>
              <a:path w="1537753" h="1747446">
                <a:moveTo>
                  <a:pt x="0" y="0"/>
                </a:moveTo>
                <a:lnTo>
                  <a:pt x="1537753" y="0"/>
                </a:lnTo>
                <a:lnTo>
                  <a:pt x="1537753" y="1747446"/>
                </a:lnTo>
                <a:lnTo>
                  <a:pt x="0" y="1747446"/>
                </a:lnTo>
                <a:lnTo>
                  <a:pt x="0" y="0"/>
                </a:lnTo>
                <a:close/>
              </a:path>
            </a:pathLst>
          </a:custGeom>
          <a:blipFill>
            <a:blip r:embed="rId4"/>
            <a:stretch>
              <a:fillRect/>
            </a:stretch>
          </a:blipFill>
        </p:spPr>
      </p:sp>
      <p:sp>
        <p:nvSpPr>
          <p:cNvPr id="9" name="Freeform 9"/>
          <p:cNvSpPr/>
          <p:nvPr/>
        </p:nvSpPr>
        <p:spPr>
          <a:xfrm rot="1004039">
            <a:off x="3533283" y="4584545"/>
            <a:ext cx="1200588" cy="1200588"/>
          </a:xfrm>
          <a:custGeom>
            <a:avLst/>
            <a:gdLst/>
            <a:ahLst/>
            <a:cxnLst/>
            <a:rect l="l" t="t" r="r" b="b"/>
            <a:pathLst>
              <a:path w="1800882" h="1800882">
                <a:moveTo>
                  <a:pt x="0" y="0"/>
                </a:moveTo>
                <a:lnTo>
                  <a:pt x="1800882" y="0"/>
                </a:lnTo>
                <a:lnTo>
                  <a:pt x="1800882" y="1800882"/>
                </a:lnTo>
                <a:lnTo>
                  <a:pt x="0" y="1800882"/>
                </a:lnTo>
                <a:lnTo>
                  <a:pt x="0" y="0"/>
                </a:lnTo>
                <a:close/>
              </a:path>
            </a:pathLst>
          </a:custGeom>
          <a:blipFill>
            <a:blip r:embed="rId5"/>
            <a:stretch>
              <a:fillRect/>
            </a:stretch>
          </a:blipFill>
        </p:spPr>
      </p:sp>
      <p:sp>
        <p:nvSpPr>
          <p:cNvPr id="10" name="Freeform 10"/>
          <p:cNvSpPr/>
          <p:nvPr/>
        </p:nvSpPr>
        <p:spPr>
          <a:xfrm>
            <a:off x="7966436" y="731344"/>
            <a:ext cx="2499408" cy="1741339"/>
          </a:xfrm>
          <a:custGeom>
            <a:avLst/>
            <a:gdLst/>
            <a:ahLst/>
            <a:cxnLst/>
            <a:rect l="l" t="t" r="r" b="b"/>
            <a:pathLst>
              <a:path w="3749112" h="2612008">
                <a:moveTo>
                  <a:pt x="0" y="0"/>
                </a:moveTo>
                <a:lnTo>
                  <a:pt x="3749111" y="0"/>
                </a:lnTo>
                <a:lnTo>
                  <a:pt x="3749111" y="2612008"/>
                </a:lnTo>
                <a:lnTo>
                  <a:pt x="0" y="2612008"/>
                </a:lnTo>
                <a:lnTo>
                  <a:pt x="0" y="0"/>
                </a:lnTo>
                <a:close/>
              </a:path>
            </a:pathLst>
          </a:custGeom>
          <a:blipFill>
            <a:blip r:embed="rId6"/>
            <a:stretch>
              <a:fillRect/>
            </a:stretch>
          </a:blipFill>
        </p:spPr>
      </p:sp>
      <p:sp>
        <p:nvSpPr>
          <p:cNvPr id="11" name="Freeform 11"/>
          <p:cNvSpPr/>
          <p:nvPr/>
        </p:nvSpPr>
        <p:spPr>
          <a:xfrm rot="-855643">
            <a:off x="8331694" y="5744476"/>
            <a:ext cx="1768893" cy="1377525"/>
          </a:xfrm>
          <a:custGeom>
            <a:avLst/>
            <a:gdLst/>
            <a:ahLst/>
            <a:cxnLst/>
            <a:rect l="l" t="t" r="r" b="b"/>
            <a:pathLst>
              <a:path w="2653339" h="2066288">
                <a:moveTo>
                  <a:pt x="0" y="0"/>
                </a:moveTo>
                <a:lnTo>
                  <a:pt x="2653339" y="0"/>
                </a:lnTo>
                <a:lnTo>
                  <a:pt x="2653339" y="2066288"/>
                </a:lnTo>
                <a:lnTo>
                  <a:pt x="0" y="2066288"/>
                </a:lnTo>
                <a:lnTo>
                  <a:pt x="0" y="0"/>
                </a:lnTo>
                <a:close/>
              </a:path>
            </a:pathLst>
          </a:custGeom>
          <a:blipFill>
            <a:blip r:embed="rId7"/>
            <a:stretch>
              <a:fillRect/>
            </a:stretch>
          </a:blipFill>
        </p:spPr>
      </p:sp>
      <p:sp>
        <p:nvSpPr>
          <p:cNvPr id="3" name="Freeform 3"/>
          <p:cNvSpPr/>
          <p:nvPr/>
        </p:nvSpPr>
        <p:spPr>
          <a:xfrm>
            <a:off x="4045777" y="1276779"/>
            <a:ext cx="7841318" cy="4613466"/>
          </a:xfrm>
          <a:custGeom>
            <a:avLst/>
            <a:gdLst/>
            <a:ahLst/>
            <a:cxnLst/>
            <a:rect l="l" t="t" r="r" b="b"/>
            <a:pathLst>
              <a:path w="11761977" h="6920199">
                <a:moveTo>
                  <a:pt x="0" y="0"/>
                </a:moveTo>
                <a:lnTo>
                  <a:pt x="11761976" y="0"/>
                </a:lnTo>
                <a:lnTo>
                  <a:pt x="11761976" y="6920199"/>
                </a:lnTo>
                <a:lnTo>
                  <a:pt x="0" y="6920199"/>
                </a:lnTo>
                <a:lnTo>
                  <a:pt x="0" y="0"/>
                </a:lnTo>
                <a:close/>
              </a:path>
            </a:pathLst>
          </a:custGeom>
          <a:blipFill>
            <a:blip r:embed="rId8">
              <a:alphaModFix amt="50000"/>
            </a:blip>
            <a:stretch>
              <a:fillRect/>
            </a:stretch>
          </a:blipFill>
        </p:spPr>
        <p:txBody>
          <a:bodyPr/>
          <a:lstStyle/>
          <a:p>
            <a:endParaRPr lang="en-IN" dirty="0"/>
          </a:p>
        </p:txBody>
      </p:sp>
      <p:pic>
        <p:nvPicPr>
          <p:cNvPr id="12" name="Picture 11">
            <a:extLst>
              <a:ext uri="{FF2B5EF4-FFF2-40B4-BE49-F238E27FC236}">
                <a16:creationId xmlns:a16="http://schemas.microsoft.com/office/drawing/2014/main" id="{41FF3328-D2B8-4155-5B31-BAFB1730A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6025" y="1319664"/>
            <a:ext cx="7408161" cy="4122667"/>
          </a:xfrm>
          <a:prstGeom prst="rect">
            <a:avLst/>
          </a:prstGeom>
        </p:spPr>
      </p:pic>
      <p:sp>
        <p:nvSpPr>
          <p:cNvPr id="14" name="Freeform 9">
            <a:extLst>
              <a:ext uri="{FF2B5EF4-FFF2-40B4-BE49-F238E27FC236}">
                <a16:creationId xmlns:a16="http://schemas.microsoft.com/office/drawing/2014/main" id="{F3833B12-9B98-538F-A747-2BC10F6C8C85}"/>
              </a:ext>
            </a:extLst>
          </p:cNvPr>
          <p:cNvSpPr/>
          <p:nvPr/>
        </p:nvSpPr>
        <p:spPr>
          <a:xfrm>
            <a:off x="3821300" y="37879"/>
            <a:ext cx="4140375" cy="952215"/>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txBody>
          <a:bodyPr/>
          <a:lstStyle/>
          <a:p>
            <a:pPr algn="ctr">
              <a:lnSpc>
                <a:spcPct val="150000"/>
              </a:lnSpc>
            </a:pPr>
            <a:r>
              <a:rPr lang="en-US" sz="3200" b="1" dirty="0">
                <a:solidFill>
                  <a:srgbClr val="F8F8F8"/>
                </a:solidFill>
                <a:latin typeface="HK Grotesk Bold"/>
                <a:ea typeface="HK Grotesk Bold"/>
                <a:cs typeface="HK Grotesk Bold"/>
                <a:sym typeface="HK Grotesk Bold"/>
              </a:rPr>
              <a:t>Power BI  Dashboard      </a:t>
            </a:r>
          </a:p>
        </p:txBody>
      </p:sp>
      <p:sp>
        <p:nvSpPr>
          <p:cNvPr id="17" name="TextBox 10">
            <a:extLst>
              <a:ext uri="{FF2B5EF4-FFF2-40B4-BE49-F238E27FC236}">
                <a16:creationId xmlns:a16="http://schemas.microsoft.com/office/drawing/2014/main" id="{035FE412-88EC-40F5-3E66-5C3D91119E5D}"/>
              </a:ext>
            </a:extLst>
          </p:cNvPr>
          <p:cNvSpPr txBox="1"/>
          <p:nvPr/>
        </p:nvSpPr>
        <p:spPr>
          <a:xfrm>
            <a:off x="237037" y="114587"/>
            <a:ext cx="11095359" cy="1065288"/>
          </a:xfrm>
          <a:prstGeom prst="rect">
            <a:avLst/>
          </a:prstGeom>
        </p:spPr>
        <p:txBody>
          <a:bodyPr lIns="33867" tIns="33867" rIns="33867" bIns="33867" rtlCol="0" anchor="ctr"/>
          <a:lstStyle/>
          <a:p>
            <a:pPr algn="ctr">
              <a:lnSpc>
                <a:spcPts val="4480"/>
              </a:lnSpc>
            </a:pPr>
            <a:endParaRPr lang="en-US" sz="3200" b="1" dirty="0">
              <a:solidFill>
                <a:srgbClr val="F8F8F8"/>
              </a:solidFill>
              <a:latin typeface="HK Grotesk Bold"/>
              <a:ea typeface="HK Grotesk Bold"/>
              <a:cs typeface="HK Grotesk Bold"/>
              <a:sym typeface="HK Grotesk Bold"/>
            </a:endParaRPr>
          </a:p>
        </p:txBody>
      </p:sp>
    </p:spTree>
    <p:extLst>
      <p:ext uri="{BB962C8B-B14F-4D97-AF65-F5344CB8AC3E}">
        <p14:creationId xmlns:p14="http://schemas.microsoft.com/office/powerpoint/2010/main" val="34899136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507388" y="216448"/>
            <a:ext cx="13048180" cy="6996700"/>
            <a:chOff x="0" y="0"/>
            <a:chExt cx="2930298" cy="1662373"/>
          </a:xfrm>
          <a:blipFill>
            <a:blip r:embed="rId2"/>
            <a:tile tx="0" ty="0" sx="100000" sy="100000" flip="none" algn="tl"/>
          </a:blipFill>
        </p:grpSpPr>
        <p:sp>
          <p:nvSpPr>
            <p:cNvPr id="6" name="Freeform 6"/>
            <p:cNvSpPr/>
            <p:nvPr/>
          </p:nvSpPr>
          <p:spPr>
            <a:xfrm>
              <a:off x="0" y="0"/>
              <a:ext cx="2930298" cy="1662373"/>
            </a:xfrm>
            <a:custGeom>
              <a:avLst/>
              <a:gdLst/>
              <a:ahLst/>
              <a:cxnLst/>
              <a:rect l="l" t="t" r="r" b="b"/>
              <a:pathLst>
                <a:path w="2930298" h="1662373">
                  <a:moveTo>
                    <a:pt x="0" y="0"/>
                  </a:moveTo>
                  <a:lnTo>
                    <a:pt x="2930298" y="0"/>
                  </a:lnTo>
                  <a:lnTo>
                    <a:pt x="2930298" y="1662373"/>
                  </a:lnTo>
                  <a:lnTo>
                    <a:pt x="0" y="1662373"/>
                  </a:lnTo>
                  <a:close/>
                </a:path>
              </a:pathLst>
            </a:custGeom>
            <a:grpFill/>
          </p:spPr>
        </p:sp>
        <p:sp>
          <p:nvSpPr>
            <p:cNvPr id="7" name="TextBox 7"/>
            <p:cNvSpPr txBox="1"/>
            <p:nvPr/>
          </p:nvSpPr>
          <p:spPr>
            <a:xfrm>
              <a:off x="0" y="-171450"/>
              <a:ext cx="2930298" cy="1833823"/>
            </a:xfrm>
            <a:prstGeom prst="rect">
              <a:avLst/>
            </a:prstGeom>
            <a:grpFill/>
          </p:spPr>
          <p:txBody>
            <a:bodyPr lIns="33867" tIns="33867" rIns="33867" bIns="33867" rtlCol="0" anchor="ctr"/>
            <a:lstStyle/>
            <a:p>
              <a:pPr algn="ctr">
                <a:lnSpc>
                  <a:spcPts val="8400"/>
                </a:lnSpc>
              </a:pPr>
              <a:endParaRPr sz="1200"/>
            </a:p>
          </p:txBody>
        </p:sp>
      </p:grpSp>
      <p:sp>
        <p:nvSpPr>
          <p:cNvPr id="4" name="Freeform 4"/>
          <p:cNvSpPr/>
          <p:nvPr/>
        </p:nvSpPr>
        <p:spPr>
          <a:xfrm rot="582338">
            <a:off x="-184336" y="2792261"/>
            <a:ext cx="1389686" cy="1255929"/>
          </a:xfrm>
          <a:custGeom>
            <a:avLst/>
            <a:gdLst/>
            <a:ahLst/>
            <a:cxnLst/>
            <a:rect l="l" t="t" r="r" b="b"/>
            <a:pathLst>
              <a:path w="2084529" h="1883893">
                <a:moveTo>
                  <a:pt x="0" y="0"/>
                </a:moveTo>
                <a:lnTo>
                  <a:pt x="2084529" y="0"/>
                </a:lnTo>
                <a:lnTo>
                  <a:pt x="2084529" y="1883892"/>
                </a:lnTo>
                <a:lnTo>
                  <a:pt x="0" y="1883892"/>
                </a:lnTo>
                <a:lnTo>
                  <a:pt x="0" y="0"/>
                </a:lnTo>
                <a:close/>
              </a:path>
            </a:pathLst>
          </a:custGeom>
          <a:blipFill>
            <a:blip r:embed="rId3"/>
            <a:stretch>
              <a:fillRect/>
            </a:stretch>
          </a:blipFill>
        </p:spPr>
      </p:sp>
      <p:sp>
        <p:nvSpPr>
          <p:cNvPr id="8" name="Freeform 8"/>
          <p:cNvSpPr/>
          <p:nvPr/>
        </p:nvSpPr>
        <p:spPr>
          <a:xfrm>
            <a:off x="3620993" y="1746575"/>
            <a:ext cx="1025169" cy="1164964"/>
          </a:xfrm>
          <a:custGeom>
            <a:avLst/>
            <a:gdLst/>
            <a:ahLst/>
            <a:cxnLst/>
            <a:rect l="l" t="t" r="r" b="b"/>
            <a:pathLst>
              <a:path w="1537753" h="1747446">
                <a:moveTo>
                  <a:pt x="0" y="0"/>
                </a:moveTo>
                <a:lnTo>
                  <a:pt x="1537753" y="0"/>
                </a:lnTo>
                <a:lnTo>
                  <a:pt x="1537753" y="1747446"/>
                </a:lnTo>
                <a:lnTo>
                  <a:pt x="0" y="1747446"/>
                </a:lnTo>
                <a:lnTo>
                  <a:pt x="0" y="0"/>
                </a:lnTo>
                <a:close/>
              </a:path>
            </a:pathLst>
          </a:custGeom>
          <a:blipFill>
            <a:blip r:embed="rId4"/>
            <a:stretch>
              <a:fillRect/>
            </a:stretch>
          </a:blipFill>
        </p:spPr>
      </p:sp>
      <p:sp>
        <p:nvSpPr>
          <p:cNvPr id="9" name="Freeform 9"/>
          <p:cNvSpPr/>
          <p:nvPr/>
        </p:nvSpPr>
        <p:spPr>
          <a:xfrm rot="1004039">
            <a:off x="3533283" y="4584545"/>
            <a:ext cx="1200588" cy="1200588"/>
          </a:xfrm>
          <a:custGeom>
            <a:avLst/>
            <a:gdLst/>
            <a:ahLst/>
            <a:cxnLst/>
            <a:rect l="l" t="t" r="r" b="b"/>
            <a:pathLst>
              <a:path w="1800882" h="1800882">
                <a:moveTo>
                  <a:pt x="0" y="0"/>
                </a:moveTo>
                <a:lnTo>
                  <a:pt x="1800882" y="0"/>
                </a:lnTo>
                <a:lnTo>
                  <a:pt x="1800882" y="1800882"/>
                </a:lnTo>
                <a:lnTo>
                  <a:pt x="0" y="1800882"/>
                </a:lnTo>
                <a:lnTo>
                  <a:pt x="0" y="0"/>
                </a:lnTo>
                <a:close/>
              </a:path>
            </a:pathLst>
          </a:custGeom>
          <a:blipFill>
            <a:blip r:embed="rId5"/>
            <a:stretch>
              <a:fillRect/>
            </a:stretch>
          </a:blipFill>
        </p:spPr>
      </p:sp>
      <p:sp>
        <p:nvSpPr>
          <p:cNvPr id="10" name="Freeform 10"/>
          <p:cNvSpPr/>
          <p:nvPr/>
        </p:nvSpPr>
        <p:spPr>
          <a:xfrm>
            <a:off x="7966436" y="731344"/>
            <a:ext cx="2499408" cy="1741339"/>
          </a:xfrm>
          <a:custGeom>
            <a:avLst/>
            <a:gdLst/>
            <a:ahLst/>
            <a:cxnLst/>
            <a:rect l="l" t="t" r="r" b="b"/>
            <a:pathLst>
              <a:path w="3749112" h="2612008">
                <a:moveTo>
                  <a:pt x="0" y="0"/>
                </a:moveTo>
                <a:lnTo>
                  <a:pt x="3749111" y="0"/>
                </a:lnTo>
                <a:lnTo>
                  <a:pt x="3749111" y="2612008"/>
                </a:lnTo>
                <a:lnTo>
                  <a:pt x="0" y="2612008"/>
                </a:lnTo>
                <a:lnTo>
                  <a:pt x="0" y="0"/>
                </a:lnTo>
                <a:close/>
              </a:path>
            </a:pathLst>
          </a:custGeom>
          <a:blipFill>
            <a:blip r:embed="rId6"/>
            <a:stretch>
              <a:fillRect/>
            </a:stretch>
          </a:blipFill>
        </p:spPr>
      </p:sp>
      <p:sp>
        <p:nvSpPr>
          <p:cNvPr id="11" name="Freeform 11"/>
          <p:cNvSpPr/>
          <p:nvPr/>
        </p:nvSpPr>
        <p:spPr>
          <a:xfrm rot="-855643">
            <a:off x="8331694" y="5744476"/>
            <a:ext cx="1768893" cy="1377525"/>
          </a:xfrm>
          <a:custGeom>
            <a:avLst/>
            <a:gdLst/>
            <a:ahLst/>
            <a:cxnLst/>
            <a:rect l="l" t="t" r="r" b="b"/>
            <a:pathLst>
              <a:path w="2653339" h="2066288">
                <a:moveTo>
                  <a:pt x="0" y="0"/>
                </a:moveTo>
                <a:lnTo>
                  <a:pt x="2653339" y="0"/>
                </a:lnTo>
                <a:lnTo>
                  <a:pt x="2653339" y="2066288"/>
                </a:lnTo>
                <a:lnTo>
                  <a:pt x="0" y="2066288"/>
                </a:lnTo>
                <a:lnTo>
                  <a:pt x="0" y="0"/>
                </a:lnTo>
                <a:close/>
              </a:path>
            </a:pathLst>
          </a:custGeom>
          <a:blipFill>
            <a:blip r:embed="rId7"/>
            <a:stretch>
              <a:fillRect/>
            </a:stretch>
          </a:blipFill>
        </p:spPr>
      </p:sp>
      <p:sp>
        <p:nvSpPr>
          <p:cNvPr id="3" name="Freeform 3"/>
          <p:cNvSpPr/>
          <p:nvPr/>
        </p:nvSpPr>
        <p:spPr>
          <a:xfrm>
            <a:off x="4045777" y="1276779"/>
            <a:ext cx="7841318" cy="4613466"/>
          </a:xfrm>
          <a:custGeom>
            <a:avLst/>
            <a:gdLst/>
            <a:ahLst/>
            <a:cxnLst/>
            <a:rect l="l" t="t" r="r" b="b"/>
            <a:pathLst>
              <a:path w="11761977" h="6920199">
                <a:moveTo>
                  <a:pt x="0" y="0"/>
                </a:moveTo>
                <a:lnTo>
                  <a:pt x="11761976" y="0"/>
                </a:lnTo>
                <a:lnTo>
                  <a:pt x="11761976" y="6920199"/>
                </a:lnTo>
                <a:lnTo>
                  <a:pt x="0" y="6920199"/>
                </a:lnTo>
                <a:lnTo>
                  <a:pt x="0" y="0"/>
                </a:lnTo>
                <a:close/>
              </a:path>
            </a:pathLst>
          </a:custGeom>
          <a:blipFill>
            <a:blip r:embed="rId8">
              <a:alphaModFix amt="50000"/>
            </a:blip>
            <a:stretch>
              <a:fillRect/>
            </a:stretch>
          </a:blipFill>
        </p:spPr>
        <p:txBody>
          <a:bodyPr/>
          <a:lstStyle/>
          <a:p>
            <a:endParaRPr lang="en-IN" dirty="0"/>
          </a:p>
        </p:txBody>
      </p:sp>
      <p:sp>
        <p:nvSpPr>
          <p:cNvPr id="14" name="Freeform 9">
            <a:extLst>
              <a:ext uri="{FF2B5EF4-FFF2-40B4-BE49-F238E27FC236}">
                <a16:creationId xmlns:a16="http://schemas.microsoft.com/office/drawing/2014/main" id="{F3833B12-9B98-538F-A747-2BC10F6C8C85}"/>
              </a:ext>
            </a:extLst>
          </p:cNvPr>
          <p:cNvSpPr/>
          <p:nvPr/>
        </p:nvSpPr>
        <p:spPr>
          <a:xfrm>
            <a:off x="3821300" y="37879"/>
            <a:ext cx="4140375" cy="952215"/>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txBody>
          <a:bodyPr/>
          <a:lstStyle/>
          <a:p>
            <a:pPr algn="ctr">
              <a:lnSpc>
                <a:spcPct val="150000"/>
              </a:lnSpc>
            </a:pPr>
            <a:r>
              <a:rPr lang="en-US" sz="3200" b="1" dirty="0">
                <a:solidFill>
                  <a:srgbClr val="F8F8F8"/>
                </a:solidFill>
                <a:latin typeface="HK Grotesk Bold"/>
                <a:ea typeface="HK Grotesk Bold"/>
                <a:cs typeface="HK Grotesk Bold"/>
                <a:sym typeface="HK Grotesk Bold"/>
              </a:rPr>
              <a:t>Tableau  Dashboard      </a:t>
            </a:r>
          </a:p>
        </p:txBody>
      </p:sp>
      <p:sp>
        <p:nvSpPr>
          <p:cNvPr id="17" name="TextBox 10">
            <a:extLst>
              <a:ext uri="{FF2B5EF4-FFF2-40B4-BE49-F238E27FC236}">
                <a16:creationId xmlns:a16="http://schemas.microsoft.com/office/drawing/2014/main" id="{035FE412-88EC-40F5-3E66-5C3D91119E5D}"/>
              </a:ext>
            </a:extLst>
          </p:cNvPr>
          <p:cNvSpPr txBox="1"/>
          <p:nvPr/>
        </p:nvSpPr>
        <p:spPr>
          <a:xfrm>
            <a:off x="237037" y="114587"/>
            <a:ext cx="11095359" cy="1065288"/>
          </a:xfrm>
          <a:prstGeom prst="rect">
            <a:avLst/>
          </a:prstGeom>
        </p:spPr>
        <p:txBody>
          <a:bodyPr lIns="33867" tIns="33867" rIns="33867" bIns="33867" rtlCol="0" anchor="ctr"/>
          <a:lstStyle/>
          <a:p>
            <a:pPr algn="ctr">
              <a:lnSpc>
                <a:spcPts val="4480"/>
              </a:lnSpc>
            </a:pPr>
            <a:endParaRPr lang="en-US" sz="3200" b="1" dirty="0">
              <a:solidFill>
                <a:srgbClr val="F8F8F8"/>
              </a:solidFill>
              <a:latin typeface="HK Grotesk Bold"/>
              <a:ea typeface="HK Grotesk Bold"/>
              <a:cs typeface="HK Grotesk Bold"/>
              <a:sym typeface="HK Grotesk Bold"/>
            </a:endParaRPr>
          </a:p>
        </p:txBody>
      </p:sp>
      <p:pic>
        <p:nvPicPr>
          <p:cNvPr id="2" name="Picture 1">
            <a:extLst>
              <a:ext uri="{FF2B5EF4-FFF2-40B4-BE49-F238E27FC236}">
                <a16:creationId xmlns:a16="http://schemas.microsoft.com/office/drawing/2014/main" id="{282F42F0-E5A7-E9EC-6F3E-95D2C5A3D1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75158" y="1602013"/>
            <a:ext cx="8758555" cy="4260892"/>
          </a:xfrm>
          <a:prstGeom prst="rect">
            <a:avLst/>
          </a:prstGeom>
        </p:spPr>
      </p:pic>
    </p:spTree>
    <p:extLst>
      <p:ext uri="{BB962C8B-B14F-4D97-AF65-F5344CB8AC3E}">
        <p14:creationId xmlns:p14="http://schemas.microsoft.com/office/powerpoint/2010/main" val="2602997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Power BI Dashboard - Explanation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5993584" y="703767"/>
            <a:ext cx="5927133" cy="6543843"/>
          </a:xfrm>
          <a:prstGeom prst="rect">
            <a:avLst/>
          </a:prstGeom>
          <a:noFill/>
        </p:spPr>
        <p:txBody>
          <a:bodyPr wrap="square">
            <a:spAutoFit/>
          </a:bodyPr>
          <a:lstStyle/>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Filters at the Top</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Gender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Allows filtering data by gender (Female, Male).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Married</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Allows filtering by marital status (Yes, No).</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Customer Status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Allows filtering by customer status (Churned, Joined, Stayed).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Key Metrics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Sum of Total Revenue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Displays the total revenue generated.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Sum of Total Charges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Displays the total charges.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Total Customers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Displays the total number of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ARPU (Average Revenue Per User)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Displays the ARPU value.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Total Churned Customers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Displays the total number of customers who have churned.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buSzPts val="1000"/>
              <a:tabLst>
                <a:tab pos="457200" algn="l"/>
              </a:tabLst>
            </a:pP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0238F69-F1C1-4E2F-08A5-56B264E616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084" y="1703736"/>
            <a:ext cx="5296632" cy="4025335"/>
          </a:xfrm>
          <a:prstGeom prst="rect">
            <a:avLst/>
          </a:prstGeom>
        </p:spPr>
      </p:pic>
    </p:spTree>
    <p:extLst>
      <p:ext uri="{BB962C8B-B14F-4D97-AF65-F5344CB8AC3E}">
        <p14:creationId xmlns:p14="http://schemas.microsoft.com/office/powerpoint/2010/main" val="1799411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Power BI Dashboard - Explanation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133837" y="1172066"/>
            <a:ext cx="5927133" cy="5421612"/>
          </a:xfrm>
          <a:prstGeom prst="rect">
            <a:avLst/>
          </a:prstGeom>
          <a:noFill/>
        </p:spPr>
        <p:txBody>
          <a:bodyPr wrap="square">
            <a:spAutoFit/>
          </a:bodyPr>
          <a:lstStyle/>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Charts and Graphs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err="1">
                <a:effectLst/>
                <a:latin typeface="Times New Roman" panose="02020603050405020304" pitchFamily="18" charset="0"/>
                <a:ea typeface="Calibri" panose="020F0502020204030204" pitchFamily="34" charset="0"/>
                <a:cs typeface="Times New Roman" panose="02020603050405020304" pitchFamily="18" charset="0"/>
              </a:rPr>
              <a:t>Avg</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Monthly Charges Churned and Churned Customers by Contract Type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bar chart showing average monthly charges for churned customers categorized by contract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Total Customers by Customer Status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bar chart displaying the number of customers by their status (Stayed, Churned, Joined).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ARPU by Gender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pie chart showing ARPU values for Male and Female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Sum of Total Charges and Count of Customer ID by Customer Status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bar chart representing the sum of total charges and count of customer IDs, categorized by customer status.</a:t>
            </a:r>
            <a:endParaRPr lang="en-IN" sz="1800" dirty="0">
              <a:effectLst/>
              <a:latin typeface="Times New Roman" panose="02020603050405020304" pitchFamily="18" charset="0"/>
              <a:ea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0238F69-F1C1-4E2F-08A5-56B264E616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084" y="1703736"/>
            <a:ext cx="5296632" cy="4025335"/>
          </a:xfrm>
          <a:prstGeom prst="rect">
            <a:avLst/>
          </a:prstGeom>
        </p:spPr>
      </p:pic>
    </p:spTree>
    <p:extLst>
      <p:ext uri="{BB962C8B-B14F-4D97-AF65-F5344CB8AC3E}">
        <p14:creationId xmlns:p14="http://schemas.microsoft.com/office/powerpoint/2010/main" val="3071103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Power BI Dashboard - Explanation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133837" y="1172066"/>
            <a:ext cx="5927133" cy="4931478"/>
          </a:xfrm>
          <a:prstGeom prst="rect">
            <a:avLst/>
          </a:prstGeom>
          <a:noFill/>
        </p:spPr>
        <p:txBody>
          <a:bodyPr wrap="square">
            <a:spAutoFit/>
          </a:bodyPr>
          <a:lstStyle/>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Charts and Graphs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Sum of Monthly Charge by Monthly Charge (bins) and Customer Status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histogram showing the distribution of monthly charges for churned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Churned Total Charges and Total Customers by Customer ID</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bar chart showing total charges and the number of churned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Churned Customers by Contract Type by Contract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bar chart showing the number of churned customers by contract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Total Churned Customers by Gender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pie chart representing the gender distribution of churned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0238F69-F1C1-4E2F-08A5-56B264E616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084" y="1703736"/>
            <a:ext cx="5296632" cy="4025335"/>
          </a:xfrm>
          <a:prstGeom prst="rect">
            <a:avLst/>
          </a:prstGeom>
        </p:spPr>
      </p:pic>
    </p:spTree>
    <p:extLst>
      <p:ext uri="{BB962C8B-B14F-4D97-AF65-F5344CB8AC3E}">
        <p14:creationId xmlns:p14="http://schemas.microsoft.com/office/powerpoint/2010/main" val="22050597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Power BI Dashboard - Explanation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133837" y="1172066"/>
            <a:ext cx="5927133" cy="4931478"/>
          </a:xfrm>
          <a:prstGeom prst="rect">
            <a:avLst/>
          </a:prstGeom>
          <a:noFill/>
        </p:spPr>
        <p:txBody>
          <a:bodyPr wrap="square">
            <a:spAutoFit/>
          </a:bodyPr>
          <a:lstStyle/>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Map</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Total Churned Customers by Geography</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map visual showing the geographical distribution of churned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Other Visuals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Sum of Value by Statistic</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 bar chart displaying the sum of values by various statistics like Max, Q3, Median, Mean, Q1, Min.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0238F69-F1C1-4E2F-08A5-56B264E616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084" y="1703736"/>
            <a:ext cx="5296632" cy="4025335"/>
          </a:xfrm>
          <a:prstGeom prst="rect">
            <a:avLst/>
          </a:prstGeom>
        </p:spPr>
      </p:pic>
    </p:spTree>
    <p:extLst>
      <p:ext uri="{BB962C8B-B14F-4D97-AF65-F5344CB8AC3E}">
        <p14:creationId xmlns:p14="http://schemas.microsoft.com/office/powerpoint/2010/main" val="3313200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Tableau Dashboard - Explanation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110478" y="1149809"/>
            <a:ext cx="5830355" cy="6037166"/>
          </a:xfrm>
          <a:prstGeom prst="rect">
            <a:avLst/>
          </a:prstGeom>
          <a:noFill/>
        </p:spPr>
        <p:txBody>
          <a:bodyPr wrap="square">
            <a:spAutoFit/>
          </a:bodyPr>
          <a:lstStyle/>
          <a:p>
            <a:pPr marL="457200">
              <a:lnSpc>
                <a:spcPct val="107000"/>
              </a:lnSpc>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Churned Customers - No Internet Service and Their Average Total Charges</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This visualization shows the distribution of churned customers who do not use internet service and their average total charges.</a:t>
            </a:r>
          </a:p>
          <a:p>
            <a:pPr marL="342900" lvl="0" indent="-342900">
              <a:lnSpc>
                <a:spcPct val="107000"/>
              </a:lnSpc>
              <a:spcAft>
                <a:spcPts val="800"/>
              </a:spcAft>
              <a:buFont typeface="+mj-lt"/>
              <a:buAutoNum type="arabicPeriod"/>
              <a:tabLst>
                <a:tab pos="4572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Gender Distribution - Churned Customers on Yearly Contracts</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This bar chart shows the distribution of churned customers on yearly contracts by gender.</a:t>
            </a:r>
          </a:p>
          <a:p>
            <a:pPr marL="342900" lvl="0" indent="-342900">
              <a:lnSpc>
                <a:spcPct val="107000"/>
              </a:lnSpc>
              <a:spcAft>
                <a:spcPts val="800"/>
              </a:spcAft>
              <a:buFont typeface="+mj-lt"/>
              <a:buAutoNum type="arabicPeriod"/>
              <a:tabLst>
                <a:tab pos="4572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Total Charges Distribution for Churned and Non-Churned Customers</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This bar chart compares the total charges for churned and non-churned customers.</a:t>
            </a:r>
          </a:p>
          <a:p>
            <a:pPr lvl="0">
              <a:lnSpc>
                <a:spcPct val="107000"/>
              </a:lnSpc>
              <a:spcAft>
                <a:spcPts val="800"/>
              </a:spcAft>
              <a:buSzPts val="1000"/>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2EE95FC7-39B6-F4D2-50FC-A713638BB0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716" y="1630977"/>
            <a:ext cx="5827284" cy="3998413"/>
          </a:xfrm>
          <a:prstGeom prst="rect">
            <a:avLst/>
          </a:prstGeom>
        </p:spPr>
      </p:pic>
    </p:spTree>
    <p:extLst>
      <p:ext uri="{BB962C8B-B14F-4D97-AF65-F5344CB8AC3E}">
        <p14:creationId xmlns:p14="http://schemas.microsoft.com/office/powerpoint/2010/main" val="227088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2276473337"/>
              </p:ext>
            </p:extLst>
          </p:nvPr>
        </p:nvGraphicFramePr>
        <p:xfrm>
          <a:off x="5804517" y="874885"/>
          <a:ext cx="5566235" cy="4743450"/>
        </p:xfrm>
        <a:graphic>
          <a:graphicData uri="http://schemas.openxmlformats.org/drawingml/2006/table">
            <a:tbl>
              <a:tblPr/>
              <a:tblGrid>
                <a:gridCol w="5566235">
                  <a:extLst>
                    <a:ext uri="{9D8B030D-6E8A-4147-A177-3AD203B41FA5}">
                      <a16:colId xmlns:a16="http://schemas.microsoft.com/office/drawing/2014/main" val="20000"/>
                    </a:ext>
                  </a:extLst>
                </a:gridCol>
              </a:tblGrid>
              <a:tr h="3842690">
                <a:tc>
                  <a:txBody>
                    <a:bodyPr/>
                    <a:lstStyle/>
                    <a:p>
                      <a:pPr algn="l">
                        <a:lnSpc>
                          <a:spcPts val="4480"/>
                        </a:lnSpc>
                        <a:defRPr/>
                      </a:pPr>
                      <a:r>
                        <a:rPr lang="en-IN" sz="1800" b="1" dirty="0"/>
                        <a:t>Data Collection:</a:t>
                      </a:r>
                    </a:p>
                    <a:p>
                      <a:pPr marL="285750" indent="-285750" algn="l">
                        <a:lnSpc>
                          <a:spcPts val="4480"/>
                        </a:lnSpc>
                        <a:buFont typeface="Arial" panose="020B0604020202020204" pitchFamily="34" charset="0"/>
                        <a:buChar char="•"/>
                        <a:defRPr/>
                      </a:pPr>
                      <a:r>
                        <a:rPr lang="en-US" sz="1800" dirty="0"/>
                        <a:t>The process began by understanding the overall data structure and identifying the key areas: customer demographics, service usage, account information, and churn details.</a:t>
                      </a:r>
                    </a:p>
                    <a:p>
                      <a:pPr marL="285750" indent="-285750" algn="l">
                        <a:lnSpc>
                          <a:spcPts val="4480"/>
                        </a:lnSpc>
                        <a:buFont typeface="Arial" panose="020B0604020202020204" pitchFamily="34" charset="0"/>
                        <a:buChar char="•"/>
                        <a:defRPr/>
                      </a:pPr>
                      <a:r>
                        <a:rPr lang="en-US" sz="1800" dirty="0"/>
                        <a:t>Initially, four CSV files were created to </a:t>
                      </a:r>
                      <a:r>
                        <a:rPr lang="en-US" sz="1800" dirty="0" err="1"/>
                        <a:t>organise</a:t>
                      </a:r>
                      <a:r>
                        <a:rPr lang="en-US" sz="1800" dirty="0"/>
                        <a:t> the data into these categories, ensuring a clear separation of different types of information. </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Data Collection and Preparation</a:t>
              </a:r>
              <a:endParaRPr lang="en-US" sz="3200" b="1" dirty="0">
                <a:solidFill>
                  <a:schemeClr val="bg1"/>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42872706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Tableau Dashboard - Explanation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358278" y="1812516"/>
            <a:ext cx="5830355" cy="5045484"/>
          </a:xfrm>
          <a:prstGeom prst="rect">
            <a:avLst/>
          </a:prstGeom>
          <a:noFill/>
        </p:spPr>
        <p:txBody>
          <a:bodyPr wrap="square">
            <a:spAutoFit/>
          </a:bodyPr>
          <a:lstStyle/>
          <a:p>
            <a:pPr>
              <a:lnSpc>
                <a:spcPct val="107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General Insights from Both Dashboards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Churn Analysis by Contract Type</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In Power BI, the dashboard reveals that month-to-month contracts have the highest churn rate, which is visually represented in the "Churned Customers by Contract Type" bar chart.</a:t>
            </a:r>
          </a:p>
          <a:p>
            <a:pPr marL="342900" lvl="0" indent="-342900">
              <a:lnSpc>
                <a:spcPct val="107000"/>
              </a:lnSpc>
              <a:spcAft>
                <a:spcPts val="800"/>
              </a:spcAft>
              <a:buSzPts val="1000"/>
              <a:buFont typeface="Symbol" panose="05050102010706020507" pitchFamily="18" charset="2"/>
              <a:buChar char=""/>
              <a:tabLst>
                <a:tab pos="4572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Gender Distribution</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Both dashboards provide insights into the gender distribution of churned customers. In Tableau, a bar chart specifically highlights churned customers on yearly contracts by gender.</a:t>
            </a:r>
          </a:p>
          <a:p>
            <a:pPr lvl="0">
              <a:lnSpc>
                <a:spcPct val="107000"/>
              </a:lnSpc>
              <a:spcAft>
                <a:spcPts val="800"/>
              </a:spcAft>
              <a:buSzPts val="1000"/>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2EE95FC7-39B6-F4D2-50FC-A713638BB0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716" y="1630977"/>
            <a:ext cx="5827284" cy="3998413"/>
          </a:xfrm>
          <a:prstGeom prst="rect">
            <a:avLst/>
          </a:prstGeom>
        </p:spPr>
      </p:pic>
    </p:spTree>
    <p:extLst>
      <p:ext uri="{BB962C8B-B14F-4D97-AF65-F5344CB8AC3E}">
        <p14:creationId xmlns:p14="http://schemas.microsoft.com/office/powerpoint/2010/main" val="3993172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Tableau Dashboard - Explanation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680739" y="1630977"/>
            <a:ext cx="4893275" cy="5638210"/>
          </a:xfrm>
          <a:prstGeom prst="rect">
            <a:avLst/>
          </a:prstGeom>
          <a:noFill/>
        </p:spPr>
        <p:txBody>
          <a:bodyPr wrap="square">
            <a:spAutoFit/>
          </a:bodyPr>
          <a:lstStyle/>
          <a:p>
            <a:pPr>
              <a:lnSpc>
                <a:spcPct val="107000"/>
              </a:lnSpc>
              <a:spcAft>
                <a:spcPts val="800"/>
              </a:spcAf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General Insights from Both Dashboards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Revenue and Charges</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Both dashboards display metrics like total revenue, total charges, and ARPU. Power BI provides detailed breakdowns and distributions of these metrics.</a:t>
            </a:r>
          </a:p>
          <a:p>
            <a:pPr marL="342900" lvl="0" indent="-342900">
              <a:lnSpc>
                <a:spcPct val="107000"/>
              </a:lnSpc>
              <a:spcAft>
                <a:spcPts val="800"/>
              </a:spcAft>
              <a:buSzPts val="1000"/>
              <a:buFont typeface="Symbol" panose="05050102010706020507" pitchFamily="18" charset="2"/>
              <a:buChar char=""/>
              <a:tabLst>
                <a:tab pos="4572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Customer Status and Churn Rate</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Both dashboards give an overview of customer status, highlighting the number of churned, stayed, and joined customers. Power BI goes further by breaking down these metrics by various dimensions like contract type and monthly charges.</a:t>
            </a:r>
          </a:p>
          <a:p>
            <a:pPr lvl="0">
              <a:lnSpc>
                <a:spcPct val="107000"/>
              </a:lnSpc>
              <a:spcAft>
                <a:spcPts val="800"/>
              </a:spcAft>
              <a:buSzPts val="1000"/>
              <a:tabLst>
                <a:tab pos="457200" algn="l"/>
              </a:tabLs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endParaRPr lang="en-IN"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2EE95FC7-39B6-F4D2-50FC-A713638BB0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716" y="1630977"/>
            <a:ext cx="5827284" cy="3998413"/>
          </a:xfrm>
          <a:prstGeom prst="rect">
            <a:avLst/>
          </a:prstGeom>
        </p:spPr>
      </p:pic>
    </p:spTree>
    <p:extLst>
      <p:ext uri="{BB962C8B-B14F-4D97-AF65-F5344CB8AC3E}">
        <p14:creationId xmlns:p14="http://schemas.microsoft.com/office/powerpoint/2010/main" val="2395330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Tableau Dashboard - Explanation      </a:t>
              </a: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
        <p:nvSpPr>
          <p:cNvPr id="14" name="TextBox 13">
            <a:extLst>
              <a:ext uri="{FF2B5EF4-FFF2-40B4-BE49-F238E27FC236}">
                <a16:creationId xmlns:a16="http://schemas.microsoft.com/office/drawing/2014/main" id="{CAEEE1BC-8251-28F7-ACA8-9A7741728AB9}"/>
              </a:ext>
            </a:extLst>
          </p:cNvPr>
          <p:cNvSpPr txBox="1"/>
          <p:nvPr/>
        </p:nvSpPr>
        <p:spPr>
          <a:xfrm>
            <a:off x="6680739" y="1630977"/>
            <a:ext cx="4893275" cy="5136663"/>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Geographical Distribution</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 Power BI dashboard includes a map visual showing the geographical distribution of churned customers, which helps in understanding regional churn patterns.</a:t>
            </a:r>
          </a:p>
          <a:p>
            <a:pPr>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These dashboards collectively provide a comprehensive view of customer churn, enabling the identification of key factors contributing to churn, demographic insights, and financial impacts. They can be used to inform strategic decisions to improve customer retention.</a:t>
            </a:r>
          </a:p>
          <a:p>
            <a:pPr lvl="0">
              <a:lnSpc>
                <a:spcPct val="107000"/>
              </a:lnSpc>
              <a:spcAft>
                <a:spcPts val="800"/>
              </a:spcAft>
              <a:buSzPts val="1000"/>
              <a:tabLst>
                <a:tab pos="457200" algn="l"/>
              </a:tabLs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endParaRPr lang="en-IN"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2EE95FC7-39B6-F4D2-50FC-A713638BB0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716" y="1630977"/>
            <a:ext cx="5827284" cy="3998413"/>
          </a:xfrm>
          <a:prstGeom prst="rect">
            <a:avLst/>
          </a:prstGeom>
        </p:spPr>
      </p:pic>
    </p:spTree>
    <p:extLst>
      <p:ext uri="{BB962C8B-B14F-4D97-AF65-F5344CB8AC3E}">
        <p14:creationId xmlns:p14="http://schemas.microsoft.com/office/powerpoint/2010/main" val="3053425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5"/>
          <p:cNvGrpSpPr/>
          <p:nvPr/>
        </p:nvGrpSpPr>
        <p:grpSpPr>
          <a:xfrm>
            <a:off x="-729465" y="1"/>
            <a:ext cx="13048180" cy="6996700"/>
            <a:chOff x="0" y="0"/>
            <a:chExt cx="2930298" cy="1662373"/>
          </a:xfrm>
          <a:solidFill>
            <a:schemeClr val="accent1"/>
          </a:solidFill>
        </p:grpSpPr>
        <p:sp>
          <p:nvSpPr>
            <p:cNvPr id="6" name="Freeform 6"/>
            <p:cNvSpPr/>
            <p:nvPr/>
          </p:nvSpPr>
          <p:spPr>
            <a:xfrm>
              <a:off x="0" y="0"/>
              <a:ext cx="2930298" cy="1662373"/>
            </a:xfrm>
            <a:custGeom>
              <a:avLst/>
              <a:gdLst/>
              <a:ahLst/>
              <a:cxnLst/>
              <a:rect l="l" t="t" r="r" b="b"/>
              <a:pathLst>
                <a:path w="2930298" h="1662373">
                  <a:moveTo>
                    <a:pt x="0" y="0"/>
                  </a:moveTo>
                  <a:lnTo>
                    <a:pt x="2930298" y="0"/>
                  </a:lnTo>
                  <a:lnTo>
                    <a:pt x="2930298" y="1662373"/>
                  </a:lnTo>
                  <a:lnTo>
                    <a:pt x="0" y="1662373"/>
                  </a:lnTo>
                  <a:close/>
                </a:path>
              </a:pathLst>
            </a:custGeom>
            <a:grpFill/>
          </p:spPr>
        </p:sp>
        <p:sp>
          <p:nvSpPr>
            <p:cNvPr id="7" name="TextBox 7"/>
            <p:cNvSpPr txBox="1"/>
            <p:nvPr/>
          </p:nvSpPr>
          <p:spPr>
            <a:xfrm>
              <a:off x="0" y="-171450"/>
              <a:ext cx="2930298" cy="1833823"/>
            </a:xfrm>
            <a:prstGeom prst="rect">
              <a:avLst/>
            </a:prstGeom>
            <a:grpFill/>
          </p:spPr>
          <p:txBody>
            <a:bodyPr lIns="33867" tIns="33867" rIns="33867" bIns="33867" rtlCol="0" anchor="ctr"/>
            <a:lstStyle/>
            <a:p>
              <a:pPr algn="ctr">
                <a:lnSpc>
                  <a:spcPts val="8400"/>
                </a:lnSpc>
              </a:pPr>
              <a:endParaRPr sz="1200"/>
            </a:p>
          </p:txBody>
        </p:sp>
      </p:grpSp>
      <p:sp>
        <p:nvSpPr>
          <p:cNvPr id="4" name="Freeform 4"/>
          <p:cNvSpPr/>
          <p:nvPr/>
        </p:nvSpPr>
        <p:spPr>
          <a:xfrm rot="582338">
            <a:off x="-184336" y="2792261"/>
            <a:ext cx="1389686" cy="1255929"/>
          </a:xfrm>
          <a:custGeom>
            <a:avLst/>
            <a:gdLst/>
            <a:ahLst/>
            <a:cxnLst/>
            <a:rect l="l" t="t" r="r" b="b"/>
            <a:pathLst>
              <a:path w="2084529" h="1883893">
                <a:moveTo>
                  <a:pt x="0" y="0"/>
                </a:moveTo>
                <a:lnTo>
                  <a:pt x="2084529" y="0"/>
                </a:lnTo>
                <a:lnTo>
                  <a:pt x="2084529" y="1883892"/>
                </a:lnTo>
                <a:lnTo>
                  <a:pt x="0" y="1883892"/>
                </a:lnTo>
                <a:lnTo>
                  <a:pt x="0" y="0"/>
                </a:lnTo>
                <a:close/>
              </a:path>
            </a:pathLst>
          </a:custGeom>
          <a:blipFill>
            <a:blip r:embed="rId2"/>
            <a:stretch>
              <a:fillRect/>
            </a:stretch>
          </a:blipFill>
        </p:spPr>
      </p:sp>
      <p:sp>
        <p:nvSpPr>
          <p:cNvPr id="8" name="Freeform 8"/>
          <p:cNvSpPr/>
          <p:nvPr/>
        </p:nvSpPr>
        <p:spPr>
          <a:xfrm>
            <a:off x="3620993" y="1746575"/>
            <a:ext cx="1025169" cy="1164964"/>
          </a:xfrm>
          <a:custGeom>
            <a:avLst/>
            <a:gdLst/>
            <a:ahLst/>
            <a:cxnLst/>
            <a:rect l="l" t="t" r="r" b="b"/>
            <a:pathLst>
              <a:path w="1537753" h="1747446">
                <a:moveTo>
                  <a:pt x="0" y="0"/>
                </a:moveTo>
                <a:lnTo>
                  <a:pt x="1537753" y="0"/>
                </a:lnTo>
                <a:lnTo>
                  <a:pt x="1537753" y="1747446"/>
                </a:lnTo>
                <a:lnTo>
                  <a:pt x="0" y="1747446"/>
                </a:lnTo>
                <a:lnTo>
                  <a:pt x="0" y="0"/>
                </a:lnTo>
                <a:close/>
              </a:path>
            </a:pathLst>
          </a:custGeom>
          <a:blipFill>
            <a:blip r:embed="rId3"/>
            <a:stretch>
              <a:fillRect/>
            </a:stretch>
          </a:blipFill>
        </p:spPr>
      </p:sp>
      <p:sp>
        <p:nvSpPr>
          <p:cNvPr id="9" name="Freeform 9"/>
          <p:cNvSpPr/>
          <p:nvPr/>
        </p:nvSpPr>
        <p:spPr>
          <a:xfrm rot="1004039">
            <a:off x="3533283" y="4584545"/>
            <a:ext cx="1200588" cy="1200588"/>
          </a:xfrm>
          <a:custGeom>
            <a:avLst/>
            <a:gdLst/>
            <a:ahLst/>
            <a:cxnLst/>
            <a:rect l="l" t="t" r="r" b="b"/>
            <a:pathLst>
              <a:path w="1800882" h="1800882">
                <a:moveTo>
                  <a:pt x="0" y="0"/>
                </a:moveTo>
                <a:lnTo>
                  <a:pt x="1800882" y="0"/>
                </a:lnTo>
                <a:lnTo>
                  <a:pt x="1800882" y="1800882"/>
                </a:lnTo>
                <a:lnTo>
                  <a:pt x="0" y="1800882"/>
                </a:lnTo>
                <a:lnTo>
                  <a:pt x="0" y="0"/>
                </a:lnTo>
                <a:close/>
              </a:path>
            </a:pathLst>
          </a:custGeom>
          <a:blipFill>
            <a:blip r:embed="rId4"/>
            <a:stretch>
              <a:fillRect/>
            </a:stretch>
          </a:blipFill>
        </p:spPr>
      </p:sp>
      <p:sp>
        <p:nvSpPr>
          <p:cNvPr id="10" name="Freeform 10"/>
          <p:cNvSpPr/>
          <p:nvPr/>
        </p:nvSpPr>
        <p:spPr>
          <a:xfrm>
            <a:off x="7966436" y="731344"/>
            <a:ext cx="2499408" cy="1741339"/>
          </a:xfrm>
          <a:custGeom>
            <a:avLst/>
            <a:gdLst/>
            <a:ahLst/>
            <a:cxnLst/>
            <a:rect l="l" t="t" r="r" b="b"/>
            <a:pathLst>
              <a:path w="3749112" h="2612008">
                <a:moveTo>
                  <a:pt x="0" y="0"/>
                </a:moveTo>
                <a:lnTo>
                  <a:pt x="3749111" y="0"/>
                </a:lnTo>
                <a:lnTo>
                  <a:pt x="3749111" y="2612008"/>
                </a:lnTo>
                <a:lnTo>
                  <a:pt x="0" y="2612008"/>
                </a:lnTo>
                <a:lnTo>
                  <a:pt x="0" y="0"/>
                </a:lnTo>
                <a:close/>
              </a:path>
            </a:pathLst>
          </a:custGeom>
          <a:blipFill>
            <a:blip r:embed="rId5"/>
            <a:stretch>
              <a:fillRect/>
            </a:stretch>
          </a:blipFill>
        </p:spPr>
      </p:sp>
      <p:sp>
        <p:nvSpPr>
          <p:cNvPr id="11" name="Freeform 11"/>
          <p:cNvSpPr/>
          <p:nvPr/>
        </p:nvSpPr>
        <p:spPr>
          <a:xfrm rot="-855643">
            <a:off x="8331694" y="5744476"/>
            <a:ext cx="1768893" cy="1377525"/>
          </a:xfrm>
          <a:custGeom>
            <a:avLst/>
            <a:gdLst/>
            <a:ahLst/>
            <a:cxnLst/>
            <a:rect l="l" t="t" r="r" b="b"/>
            <a:pathLst>
              <a:path w="2653339" h="2066288">
                <a:moveTo>
                  <a:pt x="0" y="0"/>
                </a:moveTo>
                <a:lnTo>
                  <a:pt x="2653339" y="0"/>
                </a:lnTo>
                <a:lnTo>
                  <a:pt x="2653339" y="2066288"/>
                </a:lnTo>
                <a:lnTo>
                  <a:pt x="0" y="2066288"/>
                </a:lnTo>
                <a:lnTo>
                  <a:pt x="0" y="0"/>
                </a:lnTo>
                <a:close/>
              </a:path>
            </a:pathLst>
          </a:custGeom>
          <a:blipFill>
            <a:blip r:embed="rId6"/>
            <a:stretch>
              <a:fillRect/>
            </a:stretch>
          </a:blipFill>
        </p:spPr>
      </p:sp>
      <p:sp>
        <p:nvSpPr>
          <p:cNvPr id="2" name="Freeform 2"/>
          <p:cNvSpPr/>
          <p:nvPr/>
        </p:nvSpPr>
        <p:spPr>
          <a:xfrm flipH="1">
            <a:off x="-499408" y="505447"/>
            <a:ext cx="4821779" cy="5042383"/>
          </a:xfrm>
          <a:custGeom>
            <a:avLst/>
            <a:gdLst/>
            <a:ahLst/>
            <a:cxnLst/>
            <a:rect l="l" t="t" r="r" b="b"/>
            <a:pathLst>
              <a:path w="7232668" h="7563574">
                <a:moveTo>
                  <a:pt x="7232667" y="0"/>
                </a:moveTo>
                <a:lnTo>
                  <a:pt x="0" y="0"/>
                </a:lnTo>
                <a:lnTo>
                  <a:pt x="0" y="7563574"/>
                </a:lnTo>
                <a:lnTo>
                  <a:pt x="7232667" y="7563574"/>
                </a:lnTo>
                <a:lnTo>
                  <a:pt x="7232667" y="0"/>
                </a:lnTo>
                <a:close/>
              </a:path>
            </a:pathLst>
          </a:custGeom>
          <a:blipFill>
            <a:blip r:embed="rId7"/>
            <a:stretch>
              <a:fillRect/>
            </a:stretch>
          </a:blipFill>
        </p:spPr>
      </p:sp>
      <p:sp>
        <p:nvSpPr>
          <p:cNvPr id="3" name="Freeform 3"/>
          <p:cNvSpPr/>
          <p:nvPr/>
        </p:nvSpPr>
        <p:spPr>
          <a:xfrm>
            <a:off x="4045777" y="1276779"/>
            <a:ext cx="7841318" cy="4613466"/>
          </a:xfrm>
          <a:custGeom>
            <a:avLst/>
            <a:gdLst/>
            <a:ahLst/>
            <a:cxnLst/>
            <a:rect l="l" t="t" r="r" b="b"/>
            <a:pathLst>
              <a:path w="11761977" h="6920199">
                <a:moveTo>
                  <a:pt x="0" y="0"/>
                </a:moveTo>
                <a:lnTo>
                  <a:pt x="11761976" y="0"/>
                </a:lnTo>
                <a:lnTo>
                  <a:pt x="11761976" y="6920199"/>
                </a:lnTo>
                <a:lnTo>
                  <a:pt x="0" y="6920199"/>
                </a:lnTo>
                <a:lnTo>
                  <a:pt x="0" y="0"/>
                </a:lnTo>
                <a:close/>
              </a:path>
            </a:pathLst>
          </a:custGeom>
          <a:blipFill>
            <a:blip r:embed="rId8">
              <a:alphaModFix amt="50000"/>
            </a:blip>
            <a:stretch>
              <a:fillRect/>
            </a:stretch>
          </a:blipFill>
        </p:spPr>
        <p:txBody>
          <a:bodyPr/>
          <a:lstStyle/>
          <a:p>
            <a:endParaRPr lang="en-IN" dirty="0"/>
          </a:p>
        </p:txBody>
      </p:sp>
      <p:sp>
        <p:nvSpPr>
          <p:cNvPr id="15" name="AutoShape 13"/>
          <p:cNvSpPr/>
          <p:nvPr/>
        </p:nvSpPr>
        <p:spPr>
          <a:xfrm>
            <a:off x="4258036" y="2794527"/>
            <a:ext cx="7416800" cy="1391117"/>
          </a:xfrm>
          <a:prstGeom prst="rect">
            <a:avLst/>
          </a:prstGeom>
          <a:solidFill>
            <a:srgbClr val="272727">
              <a:alpha val="32941"/>
            </a:srgbClr>
          </a:solidFill>
        </p:spPr>
      </p:sp>
      <p:sp>
        <p:nvSpPr>
          <p:cNvPr id="18" name="TextBox 14"/>
          <p:cNvSpPr txBox="1"/>
          <p:nvPr/>
        </p:nvSpPr>
        <p:spPr>
          <a:xfrm>
            <a:off x="4964960" y="2911539"/>
            <a:ext cx="6709876" cy="2031325"/>
          </a:xfrm>
          <a:prstGeom prst="rect">
            <a:avLst/>
          </a:prstGeom>
        </p:spPr>
        <p:txBody>
          <a:bodyPr lIns="0" tIns="0" rIns="0" bIns="0" rtlCol="0" anchor="t">
            <a:spAutoFit/>
          </a:bodyPr>
          <a:lstStyle/>
          <a:p>
            <a:pPr algn="ctr">
              <a:spcBef>
                <a:spcPct val="0"/>
              </a:spcBef>
            </a:pPr>
            <a:r>
              <a:rPr lang="en-US" sz="6600" b="1" dirty="0">
                <a:solidFill>
                  <a:srgbClr val="F8F8F8"/>
                </a:solidFill>
                <a:latin typeface="HK Grotesk Bold"/>
                <a:ea typeface="HK Grotesk Bold"/>
                <a:cs typeface="HK Grotesk Bold"/>
                <a:sym typeface="HK Grotesk Bold"/>
              </a:rPr>
              <a:t>Phase - 4</a:t>
            </a:r>
          </a:p>
          <a:p>
            <a:pPr algn="ctr">
              <a:spcBef>
                <a:spcPct val="0"/>
              </a:spcBef>
            </a:pPr>
            <a:r>
              <a:rPr lang="en-US" sz="6600" b="1" dirty="0">
                <a:solidFill>
                  <a:srgbClr val="F8F8F8"/>
                </a:solidFill>
                <a:latin typeface="HK Grotesk Bold"/>
                <a:ea typeface="HK Grotesk Bold"/>
                <a:cs typeface="HK Grotesk Bold"/>
                <a:sym typeface="HK Grotesk Bold"/>
              </a:rPr>
              <a:t> </a:t>
            </a:r>
          </a:p>
        </p:txBody>
      </p:sp>
    </p:spTree>
    <p:extLst>
      <p:ext uri="{BB962C8B-B14F-4D97-AF65-F5344CB8AC3E}">
        <p14:creationId xmlns:p14="http://schemas.microsoft.com/office/powerpoint/2010/main" val="14910256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2"/>
            <a:stretch>
              <a:fillRect/>
            </a:stretch>
          </a:blipFill>
        </p:spPr>
      </p:sp>
      <p:sp>
        <p:nvSpPr>
          <p:cNvPr id="6" name="Freeform 6"/>
          <p:cNvSpPr/>
          <p:nvPr/>
        </p:nvSpPr>
        <p:spPr>
          <a:xfrm rot="3889989">
            <a:off x="1430866" y="6212988"/>
            <a:ext cx="1540956" cy="1124285"/>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3"/>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4"/>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Phase – 4 Business Recommendations    </a:t>
              </a:r>
            </a:p>
          </p:txBody>
        </p:sp>
      </p:grpSp>
      <p:sp>
        <p:nvSpPr>
          <p:cNvPr id="14" name="TextBox 13">
            <a:extLst>
              <a:ext uri="{FF2B5EF4-FFF2-40B4-BE49-F238E27FC236}">
                <a16:creationId xmlns:a16="http://schemas.microsoft.com/office/drawing/2014/main" id="{CAEEE1BC-8251-28F7-ACA8-9A7741728AB9}"/>
              </a:ext>
            </a:extLst>
          </p:cNvPr>
          <p:cNvSpPr txBox="1"/>
          <p:nvPr/>
        </p:nvSpPr>
        <p:spPr>
          <a:xfrm>
            <a:off x="921968" y="994659"/>
            <a:ext cx="10410427" cy="5962530"/>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Phase-4: Recommendations Based on Business Use Cases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Customer Retention: Identify At-Risk Customers and Proactively Implement Retention Strategies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Objective:</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Minimize customer churn by identifying and addressing the needs of at-risk customers.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Recommendations: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Utilize Predictive Analytics:</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 machine learning models to predict which customers are most likely to churn. Implement targeted retention strategies for these customers.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Personalized Communication:</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Reach out to at-risk customers with personalized offers and communication. Use data from the dashboards to tailor messages based on customer behaviour and preferences.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Loyalty Programs:</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Implement or enhance loyalty programs to reward long-term customers and provide incentives for staying.</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Customer Feedback:</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Regularly collect and act on customer feedback to address issues before they lead to churn.</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10493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2"/>
            <a:stretch>
              <a:fillRect/>
            </a:stretch>
          </a:blipFill>
        </p:spPr>
      </p:sp>
      <p:sp>
        <p:nvSpPr>
          <p:cNvPr id="6" name="Freeform 6"/>
          <p:cNvSpPr/>
          <p:nvPr/>
        </p:nvSpPr>
        <p:spPr>
          <a:xfrm rot="3889989">
            <a:off x="1430866" y="6212988"/>
            <a:ext cx="1540956" cy="1124285"/>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3"/>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4"/>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Phase – 4 Business Recommendations    </a:t>
              </a:r>
            </a:p>
          </p:txBody>
        </p:sp>
      </p:grpSp>
      <p:sp>
        <p:nvSpPr>
          <p:cNvPr id="14" name="TextBox 13">
            <a:extLst>
              <a:ext uri="{FF2B5EF4-FFF2-40B4-BE49-F238E27FC236}">
                <a16:creationId xmlns:a16="http://schemas.microsoft.com/office/drawing/2014/main" id="{CAEEE1BC-8251-28F7-ACA8-9A7741728AB9}"/>
              </a:ext>
            </a:extLst>
          </p:cNvPr>
          <p:cNvSpPr txBox="1"/>
          <p:nvPr/>
        </p:nvSpPr>
        <p:spPr>
          <a:xfrm>
            <a:off x="890786" y="1465721"/>
            <a:ext cx="10410427" cy="5164619"/>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Marketing Campaigns: Tailor Marketing Efforts Towards Customers Who Are More Likely to Churn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Objective:</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Increase the effectiveness of marketing campaigns by focusing on customers who are at risk of leaving.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Recommendations: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Segmented Campaigns:</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 customer segmentation data to create targeted marketing campaigns. For instance, customers with high monthly charges but who are not using certain services can be targeted with campaigns promoting those services.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Special Offers:</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Develop special offers and discounts specifically aimed at at-risk customers to encourage them to stay.</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Engagement Strategies:</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Implement engagement strategies that address the specific needs and pain points of at-risk customers.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9734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2"/>
            <a:stretch>
              <a:fillRect/>
            </a:stretch>
          </a:blipFill>
        </p:spPr>
      </p:sp>
      <p:sp>
        <p:nvSpPr>
          <p:cNvPr id="6" name="Freeform 6"/>
          <p:cNvSpPr/>
          <p:nvPr/>
        </p:nvSpPr>
        <p:spPr>
          <a:xfrm rot="3889989">
            <a:off x="1430866" y="6212988"/>
            <a:ext cx="1540956" cy="1124285"/>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3"/>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4"/>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Phase – 4 Business Recommendations    </a:t>
              </a:r>
            </a:p>
          </p:txBody>
        </p:sp>
      </p:grpSp>
      <p:sp>
        <p:nvSpPr>
          <p:cNvPr id="14" name="TextBox 13">
            <a:extLst>
              <a:ext uri="{FF2B5EF4-FFF2-40B4-BE49-F238E27FC236}">
                <a16:creationId xmlns:a16="http://schemas.microsoft.com/office/drawing/2014/main" id="{CAEEE1BC-8251-28F7-ACA8-9A7741728AB9}"/>
              </a:ext>
            </a:extLst>
          </p:cNvPr>
          <p:cNvSpPr txBox="1"/>
          <p:nvPr/>
        </p:nvSpPr>
        <p:spPr>
          <a:xfrm>
            <a:off x="890786" y="1465721"/>
            <a:ext cx="10410427" cy="4868256"/>
          </a:xfrm>
          <a:prstGeom prst="rect">
            <a:avLst/>
          </a:prstGeom>
          <a:noFill/>
        </p:spPr>
        <p:txBody>
          <a:bodyPr wrap="square">
            <a:spAutoFit/>
          </a:bodyPr>
          <a:lstStyle/>
          <a:p>
            <a:pPr>
              <a:lnSpc>
                <a:spcPct val="150000"/>
              </a:lnSpc>
            </a:pPr>
            <a:r>
              <a:rPr lang="en-IN" sz="1800" dirty="0">
                <a:effectLst/>
                <a:latin typeface="Times New Roman" panose="02020603050405020304" pitchFamily="18" charset="0"/>
                <a:ea typeface="Times New Roman" panose="02020603050405020304" pitchFamily="18" charset="0"/>
              </a:rPr>
              <a:t> </a:t>
            </a: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Service Improvement: </a:t>
            </a:r>
            <a:r>
              <a:rPr lang="en-IN" sz="18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Analyze</a:t>
            </a: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Churn Patterns to Improve Service Offerings and Customer Support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Objective:</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Enhance service quality and customer support to reduce churn rates.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Recommendations: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Service Usage Analysis:</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Analyze</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service usage patterns of churned customers to identify which services are underutilized or problematic. Improve these services based on customer feedback and usage data.</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Support Enhancements:</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Invest in improving customer support channels, including quicker response times, better training for support staff, and more comprehensive self-service options.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Quality Assurance:</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Regularly monitor and improve service quality, ensuring that customers receive consistent and reliable service.</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8578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2"/>
            <a:stretch>
              <a:fillRect/>
            </a:stretch>
          </a:blipFill>
        </p:spPr>
      </p:sp>
      <p:sp>
        <p:nvSpPr>
          <p:cNvPr id="6" name="Freeform 6"/>
          <p:cNvSpPr/>
          <p:nvPr/>
        </p:nvSpPr>
        <p:spPr>
          <a:xfrm rot="3889989">
            <a:off x="1430866" y="6212988"/>
            <a:ext cx="1540956" cy="1124285"/>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3"/>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4"/>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Phase – 4 Business Recommendations    </a:t>
              </a:r>
            </a:p>
          </p:txBody>
        </p:sp>
      </p:grpSp>
      <p:sp>
        <p:nvSpPr>
          <p:cNvPr id="14" name="TextBox 13">
            <a:extLst>
              <a:ext uri="{FF2B5EF4-FFF2-40B4-BE49-F238E27FC236}">
                <a16:creationId xmlns:a16="http://schemas.microsoft.com/office/drawing/2014/main" id="{CAEEE1BC-8251-28F7-ACA8-9A7741728AB9}"/>
              </a:ext>
            </a:extLst>
          </p:cNvPr>
          <p:cNvSpPr txBox="1"/>
          <p:nvPr/>
        </p:nvSpPr>
        <p:spPr>
          <a:xfrm>
            <a:off x="890786" y="1465721"/>
            <a:ext cx="10410427" cy="4710520"/>
          </a:xfrm>
          <a:prstGeom prst="rect">
            <a:avLst/>
          </a:prstGeom>
          <a:noFill/>
        </p:spPr>
        <p:txBody>
          <a:bodyPr wrap="square">
            <a:spAutoFit/>
          </a:bodyPr>
          <a:lstStyle/>
          <a:p>
            <a:pPr>
              <a:lnSpc>
                <a:spcPct val="150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Revenue Optimization: Reduce Churn Rates to Maintain a Steady Revenue Stream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Objective:</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Ensure stable and growing revenue by minimizing customer churn.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Recommendations: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Churn Impact Analysis:</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Regularly assess the financial impact of churn and prioritize efforts to retain high-value customers.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Revenue Forecasting:</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 historical churn data to forecast revenue and identify potential risks. Adjust business strategies accordingly.</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IN" sz="1800" b="1" dirty="0">
                <a:solidFill>
                  <a:srgbClr val="000000"/>
                </a:solidFill>
                <a:effectLst/>
                <a:latin typeface="Times New Roman" panose="02020603050405020304" pitchFamily="18" charset="0"/>
                <a:ea typeface="Calibri" panose="020F0502020204030204" pitchFamily="34" charset="0"/>
              </a:rPr>
              <a:t>Bundling Services:</a:t>
            </a:r>
            <a:r>
              <a:rPr lang="en-IN" sz="1800" dirty="0">
                <a:solidFill>
                  <a:srgbClr val="000000"/>
                </a:solidFill>
                <a:effectLst/>
                <a:latin typeface="Times New Roman" panose="02020603050405020304" pitchFamily="18" charset="0"/>
                <a:ea typeface="Calibri" panose="020F0502020204030204" pitchFamily="34" charset="0"/>
              </a:rPr>
              <a:t> Offer bundled services at a discounted rate to increase customer stickiness and reduce churn</a:t>
            </a:r>
            <a:endParaRPr lang="en-IN" sz="1800" b="1"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36699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2"/>
            <a:stretch>
              <a:fillRect/>
            </a:stretch>
          </a:blipFill>
        </p:spPr>
      </p:sp>
      <p:sp>
        <p:nvSpPr>
          <p:cNvPr id="6" name="Freeform 6"/>
          <p:cNvSpPr/>
          <p:nvPr/>
        </p:nvSpPr>
        <p:spPr>
          <a:xfrm rot="3889989">
            <a:off x="1430866" y="6212988"/>
            <a:ext cx="1540956" cy="1124285"/>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3"/>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4"/>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Phase – 4 Business Recommendations    </a:t>
              </a:r>
            </a:p>
          </p:txBody>
        </p:sp>
      </p:grpSp>
      <p:sp>
        <p:nvSpPr>
          <p:cNvPr id="14" name="TextBox 13">
            <a:extLst>
              <a:ext uri="{FF2B5EF4-FFF2-40B4-BE49-F238E27FC236}">
                <a16:creationId xmlns:a16="http://schemas.microsoft.com/office/drawing/2014/main" id="{CAEEE1BC-8251-28F7-ACA8-9A7741728AB9}"/>
              </a:ext>
            </a:extLst>
          </p:cNvPr>
          <p:cNvSpPr txBox="1"/>
          <p:nvPr/>
        </p:nvSpPr>
        <p:spPr>
          <a:xfrm>
            <a:off x="890786" y="1465721"/>
            <a:ext cx="10410427" cy="4037259"/>
          </a:xfrm>
          <a:prstGeom prst="rect">
            <a:avLst/>
          </a:prstGeom>
          <a:noFill/>
        </p:spPr>
        <p:txBody>
          <a:bodyPr wrap="square">
            <a:spAutoFit/>
          </a:bodyPr>
          <a:lstStyle/>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 Customer Segmentation: Segment Customers Based on Churn Probability to Offer Personalized Experiences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Objective:</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Enhance customer experience by providing personalized services and offers.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Recommendations: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Behavioral</a:t>
            </a: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Segmentation:</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 data from the dashboards to segment customers based on their </a:t>
            </a:r>
            <a:r>
              <a:rPr lang="en-IN" sz="18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behavior</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such as service usage, support interactions, and purchase history.</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Personalized Offers:</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Develop personalized offers and recommendations for different customer segments. For instance, customers on monthly contracts might be offered discounts for switching to annual contracts.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Experience Enhancement:</a:t>
            </a: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 segmentation data to enhance the overall customer experience, addressing specific needs and preferences of different customer groups.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35643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2"/>
            <a:stretch>
              <a:fillRect/>
            </a:stretch>
          </a:blipFill>
        </p:spPr>
      </p:sp>
      <p:sp>
        <p:nvSpPr>
          <p:cNvPr id="6" name="Freeform 6"/>
          <p:cNvSpPr/>
          <p:nvPr/>
        </p:nvSpPr>
        <p:spPr>
          <a:xfrm rot="3889989">
            <a:off x="1430866" y="6212988"/>
            <a:ext cx="1540956" cy="1124285"/>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3"/>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4"/>
            <a:stretch>
              <a:fillRect/>
            </a:stretch>
          </a:blipFill>
        </p:spPr>
      </p:sp>
      <p:grpSp>
        <p:nvGrpSpPr>
          <p:cNvPr id="8" name="Group 8"/>
          <p:cNvGrpSpPr/>
          <p:nvPr/>
        </p:nvGrpSpPr>
        <p:grpSpPr>
          <a:xfrm>
            <a:off x="237037" y="114587"/>
            <a:ext cx="11095359" cy="1065288"/>
            <a:chOff x="0" y="-95250"/>
            <a:chExt cx="1705133" cy="89737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rgbClr val="F8F8F8"/>
                  </a:solidFill>
                  <a:latin typeface="HK Grotesk Bold"/>
                  <a:ea typeface="HK Grotesk Bold"/>
                  <a:cs typeface="HK Grotesk Bold"/>
                  <a:sym typeface="HK Grotesk Bold"/>
                </a:rPr>
                <a:t>Phase – 4 Business Recommendations    </a:t>
              </a:r>
            </a:p>
          </p:txBody>
        </p:sp>
      </p:grpSp>
      <p:sp>
        <p:nvSpPr>
          <p:cNvPr id="14" name="TextBox 13">
            <a:extLst>
              <a:ext uri="{FF2B5EF4-FFF2-40B4-BE49-F238E27FC236}">
                <a16:creationId xmlns:a16="http://schemas.microsoft.com/office/drawing/2014/main" id="{CAEEE1BC-8251-28F7-ACA8-9A7741728AB9}"/>
              </a:ext>
            </a:extLst>
          </p:cNvPr>
          <p:cNvSpPr txBox="1"/>
          <p:nvPr/>
        </p:nvSpPr>
        <p:spPr>
          <a:xfrm>
            <a:off x="1276679" y="2432002"/>
            <a:ext cx="8773331" cy="2441438"/>
          </a:xfrm>
          <a:prstGeom prst="rect">
            <a:avLst/>
          </a:prstGeom>
          <a:noFill/>
        </p:spPr>
        <p:txBody>
          <a:bodyPr wrap="square">
            <a:spAutoFit/>
          </a:bodyPr>
          <a:lstStyle/>
          <a:p>
            <a:pPr>
              <a:lnSpc>
                <a:spcPct val="107000"/>
              </a:lnSpc>
              <a:spcAft>
                <a:spcPts val="800"/>
              </a:spcAf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By leveraging the insights from the dashboards and implementing these recommendations, the business can proactively address customer churn, tailor marketing efforts, improve service quality, optimize revenue, and provide personalized experiences to different customer segments. This holistic approach will help in achieving long-term customer retention and business growth.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8902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Freeform 2"/>
          <p:cNvSpPr/>
          <p:nvPr/>
        </p:nvSpPr>
        <p:spPr>
          <a:xfrm>
            <a:off x="419766" y="1465580"/>
            <a:ext cx="5413958" cy="4263492"/>
          </a:xfrm>
          <a:custGeom>
            <a:avLst/>
            <a:gdLst/>
            <a:ahLst/>
            <a:cxnLst/>
            <a:rect l="l" t="t" r="r" b="b"/>
            <a:pathLst>
              <a:path w="8120937" h="6395238">
                <a:moveTo>
                  <a:pt x="0" y="0"/>
                </a:moveTo>
                <a:lnTo>
                  <a:pt x="8120936" y="0"/>
                </a:lnTo>
                <a:lnTo>
                  <a:pt x="8120936" y="6395238"/>
                </a:lnTo>
                <a:lnTo>
                  <a:pt x="0" y="6395238"/>
                </a:lnTo>
                <a:lnTo>
                  <a:pt x="0" y="0"/>
                </a:lnTo>
                <a:close/>
              </a:path>
            </a:pathLst>
          </a:custGeom>
          <a:blipFill>
            <a:blip r:embed="rId2"/>
            <a:stretch>
              <a:fillRect/>
            </a:stretch>
          </a:blipFill>
        </p:spPr>
      </p:sp>
      <p:sp>
        <p:nvSpPr>
          <p:cNvPr id="3" name="Freeform 3"/>
          <p:cNvSpPr/>
          <p:nvPr/>
        </p:nvSpPr>
        <p:spPr>
          <a:xfrm>
            <a:off x="861963" y="2264834"/>
            <a:ext cx="4529563" cy="2664984"/>
          </a:xfrm>
          <a:custGeom>
            <a:avLst/>
            <a:gdLst/>
            <a:ahLst/>
            <a:cxnLst/>
            <a:rect l="l" t="t" r="r" b="b"/>
            <a:pathLst>
              <a:path w="6794344" h="3997476">
                <a:moveTo>
                  <a:pt x="0" y="0"/>
                </a:moveTo>
                <a:lnTo>
                  <a:pt x="6794344" y="0"/>
                </a:lnTo>
                <a:lnTo>
                  <a:pt x="6794344" y="3997476"/>
                </a:lnTo>
                <a:lnTo>
                  <a:pt x="0" y="3997476"/>
                </a:lnTo>
                <a:lnTo>
                  <a:pt x="0" y="0"/>
                </a:lnTo>
                <a:close/>
              </a:path>
            </a:pathLst>
          </a:custGeom>
          <a:blipFill>
            <a:blip r:embed="rId3"/>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1715727794"/>
              </p:ext>
            </p:extLst>
          </p:nvPr>
        </p:nvGraphicFramePr>
        <p:xfrm>
          <a:off x="5763802" y="176243"/>
          <a:ext cx="5566235" cy="5886450"/>
        </p:xfrm>
        <a:graphic>
          <a:graphicData uri="http://schemas.openxmlformats.org/drawingml/2006/table">
            <a:tbl>
              <a:tblPr/>
              <a:tblGrid>
                <a:gridCol w="5566235">
                  <a:extLst>
                    <a:ext uri="{9D8B030D-6E8A-4147-A177-3AD203B41FA5}">
                      <a16:colId xmlns:a16="http://schemas.microsoft.com/office/drawing/2014/main" val="20000"/>
                    </a:ext>
                  </a:extLst>
                </a:gridCol>
              </a:tblGrid>
              <a:tr h="3842690">
                <a:tc>
                  <a:txBody>
                    <a:bodyPr/>
                    <a:lstStyle/>
                    <a:p>
                      <a:pPr algn="l">
                        <a:lnSpc>
                          <a:spcPts val="4480"/>
                        </a:lnSpc>
                        <a:defRPr/>
                      </a:pPr>
                      <a:r>
                        <a:rPr lang="en-IN" sz="1800" b="1" dirty="0"/>
                        <a:t>Data Collection:</a:t>
                      </a:r>
                    </a:p>
                    <a:p>
                      <a:pPr marL="285750" indent="-285750" algn="l">
                        <a:lnSpc>
                          <a:spcPts val="4480"/>
                        </a:lnSpc>
                        <a:buFont typeface="Arial" panose="020B0604020202020204" pitchFamily="34" charset="0"/>
                        <a:buChar char="•"/>
                        <a:defRPr/>
                      </a:pPr>
                      <a:r>
                        <a:rPr lang="en-US" sz="1800" dirty="0"/>
                        <a:t>To facilitate a more robust analysis, these CSV files were converted into four tables within an SQL database, representing each aspect of customer data: </a:t>
                      </a:r>
                      <a:r>
                        <a:rPr lang="en-US" sz="1800" dirty="0" err="1"/>
                        <a:t>CustomerDemographics</a:t>
                      </a:r>
                      <a:r>
                        <a:rPr lang="en-US" sz="1800" dirty="0"/>
                        <a:t>, </a:t>
                      </a:r>
                      <a:r>
                        <a:rPr lang="en-US" sz="1800" dirty="0" err="1"/>
                        <a:t>ServiceInformation</a:t>
                      </a:r>
                      <a:r>
                        <a:rPr lang="en-US" sz="1800" dirty="0"/>
                        <a:t>, </a:t>
                      </a:r>
                      <a:r>
                        <a:rPr lang="en-US" sz="1800" dirty="0" err="1"/>
                        <a:t>AccountInformation</a:t>
                      </a:r>
                      <a:r>
                        <a:rPr lang="en-US" sz="1800" dirty="0"/>
                        <a:t>, and </a:t>
                      </a:r>
                      <a:r>
                        <a:rPr lang="en-US" sz="1800" dirty="0" err="1"/>
                        <a:t>ChurnInformation</a:t>
                      </a:r>
                      <a:r>
                        <a:rPr lang="en-US" sz="1800" dirty="0"/>
                        <a:t>.</a:t>
                      </a:r>
                    </a:p>
                    <a:p>
                      <a:pPr marL="285750" indent="-285750" algn="l">
                        <a:lnSpc>
                          <a:spcPts val="4480"/>
                        </a:lnSpc>
                        <a:buFont typeface="Arial" panose="020B0604020202020204" pitchFamily="34" charset="0"/>
                        <a:buChar char="•"/>
                        <a:defRPr/>
                      </a:pPr>
                      <a:r>
                        <a:rPr lang="en-US" sz="1800" dirty="0"/>
                        <a:t>The data was then imported into the SQL database through the data import wizard, which streamlined the process of bringing in large datasets and setting up the tables for further analysis.</a:t>
                      </a:r>
                    </a:p>
                  </a:txBody>
                  <a:tcPr marL="127000" marR="127000" marT="127000" marB="1270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72727"/>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Freeform 5"/>
          <p:cNvSpPr/>
          <p:nvPr/>
        </p:nvSpPr>
        <p:spPr>
          <a:xfrm rot="-2362206">
            <a:off x="3630201" y="-702653"/>
            <a:ext cx="1982793" cy="1405305"/>
          </a:xfrm>
          <a:custGeom>
            <a:avLst/>
            <a:gdLst/>
            <a:ahLst/>
            <a:cxnLst/>
            <a:rect l="l" t="t" r="r" b="b"/>
            <a:pathLst>
              <a:path w="2974190" h="2107957">
                <a:moveTo>
                  <a:pt x="0" y="0"/>
                </a:moveTo>
                <a:lnTo>
                  <a:pt x="2974190" y="0"/>
                </a:lnTo>
                <a:lnTo>
                  <a:pt x="2974190" y="2107958"/>
                </a:lnTo>
                <a:lnTo>
                  <a:pt x="0" y="2107958"/>
                </a:lnTo>
                <a:lnTo>
                  <a:pt x="0" y="0"/>
                </a:lnTo>
                <a:close/>
              </a:path>
            </a:pathLst>
          </a:custGeom>
          <a:blipFill>
            <a:blip r:embed="rId4"/>
            <a:stretch>
              <a:fillRect/>
            </a:stretch>
          </a:blipFill>
        </p:spPr>
      </p:sp>
      <p:sp>
        <p:nvSpPr>
          <p:cNvPr id="6" name="Freeform 6"/>
          <p:cNvSpPr/>
          <p:nvPr/>
        </p:nvSpPr>
        <p:spPr>
          <a:xfrm rot="3889989">
            <a:off x="1482236" y="5768710"/>
            <a:ext cx="1771713" cy="1601186"/>
          </a:xfrm>
          <a:custGeom>
            <a:avLst/>
            <a:gdLst/>
            <a:ahLst/>
            <a:cxnLst/>
            <a:rect l="l" t="t" r="r" b="b"/>
            <a:pathLst>
              <a:path w="2657570" h="2401779">
                <a:moveTo>
                  <a:pt x="0" y="0"/>
                </a:moveTo>
                <a:lnTo>
                  <a:pt x="2657570" y="0"/>
                </a:lnTo>
                <a:lnTo>
                  <a:pt x="2657570" y="2401779"/>
                </a:lnTo>
                <a:lnTo>
                  <a:pt x="0" y="2401779"/>
                </a:lnTo>
                <a:lnTo>
                  <a:pt x="0" y="0"/>
                </a:lnTo>
                <a:close/>
              </a:path>
            </a:pathLst>
          </a:custGeom>
          <a:blipFill>
            <a:blip r:embed="rId5"/>
            <a:stretch>
              <a:fillRect/>
            </a:stretch>
          </a:blipFill>
        </p:spPr>
      </p:sp>
      <p:sp>
        <p:nvSpPr>
          <p:cNvPr id="7" name="Freeform 7"/>
          <p:cNvSpPr/>
          <p:nvPr/>
        </p:nvSpPr>
        <p:spPr>
          <a:xfrm rot="3878904">
            <a:off x="11301746" y="5100136"/>
            <a:ext cx="1518449" cy="1606825"/>
          </a:xfrm>
          <a:custGeom>
            <a:avLst/>
            <a:gdLst/>
            <a:ahLst/>
            <a:cxnLst/>
            <a:rect l="l" t="t" r="r" b="b"/>
            <a:pathLst>
              <a:path w="2277674" h="2410237">
                <a:moveTo>
                  <a:pt x="0" y="0"/>
                </a:moveTo>
                <a:lnTo>
                  <a:pt x="2277674" y="0"/>
                </a:lnTo>
                <a:lnTo>
                  <a:pt x="2277674" y="2410237"/>
                </a:lnTo>
                <a:lnTo>
                  <a:pt x="0" y="2410237"/>
                </a:lnTo>
                <a:lnTo>
                  <a:pt x="0" y="0"/>
                </a:lnTo>
                <a:close/>
              </a:path>
            </a:pathLst>
          </a:custGeom>
          <a:blipFill>
            <a:blip r:embed="rId6"/>
            <a:stretch>
              <a:fillRect/>
            </a:stretch>
          </a:blipFill>
        </p:spPr>
      </p:sp>
      <p:grpSp>
        <p:nvGrpSpPr>
          <p:cNvPr id="8" name="Group 8"/>
          <p:cNvGrpSpPr/>
          <p:nvPr/>
        </p:nvGrpSpPr>
        <p:grpSpPr>
          <a:xfrm>
            <a:off x="970333" y="2351970"/>
            <a:ext cx="4316117" cy="2030382"/>
            <a:chOff x="0" y="0"/>
            <a:chExt cx="1705133" cy="802126"/>
          </a:xfrm>
        </p:grpSpPr>
        <p:sp>
          <p:nvSpPr>
            <p:cNvPr id="9" name="Freeform 9"/>
            <p:cNvSpPr/>
            <p:nvPr/>
          </p:nvSpPr>
          <p:spPr>
            <a:xfrm>
              <a:off x="0" y="0"/>
              <a:ext cx="1705133" cy="802126"/>
            </a:xfrm>
            <a:custGeom>
              <a:avLst/>
              <a:gdLst/>
              <a:ahLst/>
              <a:cxnLst/>
              <a:rect l="l" t="t" r="r" b="b"/>
              <a:pathLst>
                <a:path w="1705133" h="802126">
                  <a:moveTo>
                    <a:pt x="0" y="0"/>
                  </a:moveTo>
                  <a:lnTo>
                    <a:pt x="1705133" y="0"/>
                  </a:lnTo>
                  <a:lnTo>
                    <a:pt x="1705133" y="802126"/>
                  </a:lnTo>
                  <a:lnTo>
                    <a:pt x="0" y="802126"/>
                  </a:lnTo>
                  <a:close/>
                </a:path>
              </a:pathLst>
            </a:custGeom>
            <a:solidFill>
              <a:srgbClr val="DF4041"/>
            </a:solidFill>
          </p:spPr>
        </p:sp>
        <p:sp>
          <p:nvSpPr>
            <p:cNvPr id="10" name="TextBox 10"/>
            <p:cNvSpPr txBox="1"/>
            <p:nvPr/>
          </p:nvSpPr>
          <p:spPr>
            <a:xfrm>
              <a:off x="0" y="-95250"/>
              <a:ext cx="1705133" cy="897376"/>
            </a:xfrm>
            <a:prstGeom prst="rect">
              <a:avLst/>
            </a:prstGeom>
          </p:spPr>
          <p:txBody>
            <a:bodyPr lIns="33867" tIns="33867" rIns="33867" bIns="33867" rtlCol="0" anchor="ctr"/>
            <a:lstStyle/>
            <a:p>
              <a:pPr algn="ctr">
                <a:lnSpc>
                  <a:spcPts val="4480"/>
                </a:lnSpc>
              </a:pPr>
              <a:r>
                <a:rPr lang="en-US" sz="3200" b="1" dirty="0">
                  <a:solidFill>
                    <a:schemeClr val="bg1"/>
                  </a:solidFill>
                </a:rPr>
                <a:t>Phase 1 - Data Collection and Preparation</a:t>
              </a:r>
              <a:endParaRPr lang="en-US" sz="3200" b="1" dirty="0">
                <a:solidFill>
                  <a:schemeClr val="bg1"/>
                </a:solidFill>
                <a:latin typeface="HK Grotesk Bold"/>
                <a:ea typeface="HK Grotesk Bold"/>
                <a:cs typeface="HK Grotesk Bold"/>
                <a:sym typeface="HK Grotesk Bold"/>
              </a:endParaRPr>
            </a:p>
          </p:txBody>
        </p:sp>
      </p:grpSp>
      <p:sp>
        <p:nvSpPr>
          <p:cNvPr id="11" name="Freeform 11"/>
          <p:cNvSpPr/>
          <p:nvPr/>
        </p:nvSpPr>
        <p:spPr>
          <a:xfrm rot="575773">
            <a:off x="4353023" y="4469362"/>
            <a:ext cx="1133968" cy="1073017"/>
          </a:xfrm>
          <a:custGeom>
            <a:avLst/>
            <a:gdLst/>
            <a:ahLst/>
            <a:cxnLst/>
            <a:rect l="l" t="t" r="r" b="b"/>
            <a:pathLst>
              <a:path w="1700952" h="1609526">
                <a:moveTo>
                  <a:pt x="0" y="0"/>
                </a:moveTo>
                <a:lnTo>
                  <a:pt x="1700952" y="0"/>
                </a:lnTo>
                <a:lnTo>
                  <a:pt x="1700952" y="1609527"/>
                </a:lnTo>
                <a:lnTo>
                  <a:pt x="0" y="1609527"/>
                </a:lnTo>
                <a:lnTo>
                  <a:pt x="0" y="0"/>
                </a:lnTo>
                <a:close/>
              </a:path>
            </a:pathLst>
          </a:custGeom>
          <a:blipFill>
            <a:blip r:embed="rId7"/>
            <a:stretch>
              <a:fillRect/>
            </a:stretch>
          </a:blipFill>
        </p:spPr>
      </p:sp>
    </p:spTree>
    <p:extLst>
      <p:ext uri="{BB962C8B-B14F-4D97-AF65-F5344CB8AC3E}">
        <p14:creationId xmlns:p14="http://schemas.microsoft.com/office/powerpoint/2010/main" val="41894861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41185"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sz="1200" dirty="0"/>
          </a:p>
        </p:txBody>
      </p:sp>
      <p:sp>
        <p:nvSpPr>
          <p:cNvPr id="3" name="Freeform 3"/>
          <p:cNvSpPr/>
          <p:nvPr/>
        </p:nvSpPr>
        <p:spPr>
          <a:xfrm>
            <a:off x="-1048827" y="5928866"/>
            <a:ext cx="2700889" cy="1843357"/>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175304" y="5909725"/>
            <a:ext cx="3068209" cy="241237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449437" y="-881858"/>
            <a:ext cx="2816312" cy="1763715"/>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7401050" y="6373775"/>
            <a:ext cx="2112853" cy="148427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435751" y="-2025289"/>
            <a:ext cx="3662039" cy="27432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5400000">
            <a:off x="3163847" y="-1251554"/>
            <a:ext cx="1928508" cy="19462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954855" y="6181206"/>
            <a:ext cx="1724680" cy="1591017"/>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2" name="TextBox 12"/>
          <p:cNvSpPr txBox="1"/>
          <p:nvPr/>
        </p:nvSpPr>
        <p:spPr>
          <a:xfrm>
            <a:off x="430962" y="1121874"/>
            <a:ext cx="11278446" cy="904671"/>
          </a:xfrm>
          <a:prstGeom prst="rect">
            <a:avLst/>
          </a:prstGeom>
        </p:spPr>
        <p:txBody>
          <a:bodyPr wrap="square" lIns="0" tIns="0" rIns="0" bIns="0" rtlCol="0" anchor="t">
            <a:spAutoFit/>
          </a:bodyPr>
          <a:lstStyle/>
          <a:p>
            <a:pPr lvl="1"/>
            <a:endParaRPr lang="en-US" sz="2667" b="1" dirty="0"/>
          </a:p>
          <a:p>
            <a:pPr marL="575754" lvl="1" indent="-287877">
              <a:lnSpc>
                <a:spcPts val="4213"/>
              </a:lnSpc>
              <a:buFont typeface="Arial"/>
              <a:buChar char="•"/>
            </a:pPr>
            <a:r>
              <a:rPr lang="en-IN" sz="2667" b="1" dirty="0"/>
              <a:t> </a:t>
            </a:r>
          </a:p>
        </p:txBody>
      </p:sp>
      <p:pic>
        <p:nvPicPr>
          <p:cNvPr id="14" name="Picture 13">
            <a:extLst>
              <a:ext uri="{FF2B5EF4-FFF2-40B4-BE49-F238E27FC236}">
                <a16:creationId xmlns:a16="http://schemas.microsoft.com/office/drawing/2014/main" id="{CC46E6DA-5765-8C6A-BE03-C4522E3E18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0962" y="394284"/>
            <a:ext cx="11278446" cy="6348496"/>
          </a:xfrm>
          <a:prstGeom prst="rect">
            <a:avLst/>
          </a:prstGeom>
        </p:spPr>
      </p:pic>
    </p:spTree>
    <p:extLst>
      <p:ext uri="{BB962C8B-B14F-4D97-AF65-F5344CB8AC3E}">
        <p14:creationId xmlns:p14="http://schemas.microsoft.com/office/powerpoint/2010/main" val="6472439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id="3" name="TextBox 3"/>
          <p:cNvSpPr txBox="1"/>
          <p:nvPr/>
        </p:nvSpPr>
        <p:spPr>
          <a:xfrm>
            <a:off x="2661572" y="2142556"/>
            <a:ext cx="6868857" cy="2851358"/>
          </a:xfrm>
          <a:prstGeom prst="rect">
            <a:avLst/>
          </a:prstGeom>
        </p:spPr>
        <p:txBody>
          <a:bodyPr lIns="0" tIns="0" rIns="0" bIns="0" rtlCol="0" anchor="t">
            <a:spAutoFit/>
          </a:bodyPr>
          <a:lstStyle/>
          <a:p>
            <a:pPr algn="ctr">
              <a:lnSpc>
                <a:spcPts val="10574"/>
              </a:lnSpc>
            </a:pPr>
            <a:r>
              <a:rPr lang="en-US" sz="12895">
                <a:solidFill>
                  <a:srgbClr val="FFFFFF"/>
                </a:solidFill>
                <a:latin typeface="Caveat Brush"/>
                <a:ea typeface="Caveat Brush"/>
                <a:cs typeface="Caveat Brush"/>
                <a:sym typeface="Caveat Brush"/>
              </a:rPr>
              <a:t>THANK YOU!</a:t>
            </a:r>
          </a:p>
        </p:txBody>
      </p:sp>
      <p:sp>
        <p:nvSpPr>
          <p:cNvPr id="4" name="Freeform 4"/>
          <p:cNvSpPr/>
          <p:nvPr/>
        </p:nvSpPr>
        <p:spPr>
          <a:xfrm rot="-825270">
            <a:off x="2876538" y="2654081"/>
            <a:ext cx="1445519" cy="2743200"/>
          </a:xfrm>
          <a:custGeom>
            <a:avLst/>
            <a:gdLst/>
            <a:ahLst/>
            <a:cxnLst/>
            <a:rect l="l" t="t" r="r" b="b"/>
            <a:pathLst>
              <a:path w="2168278" h="4114800">
                <a:moveTo>
                  <a:pt x="0" y="0"/>
                </a:moveTo>
                <a:lnTo>
                  <a:pt x="2168278" y="0"/>
                </a:lnTo>
                <a:lnTo>
                  <a:pt x="216827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98462" y="4586159"/>
            <a:ext cx="4595077" cy="776986"/>
          </a:xfrm>
          <a:custGeom>
            <a:avLst/>
            <a:gdLst/>
            <a:ahLst/>
            <a:cxnLst/>
            <a:rect l="l" t="t" r="r" b="b"/>
            <a:pathLst>
              <a:path w="6892615" h="1165479">
                <a:moveTo>
                  <a:pt x="0" y="0"/>
                </a:moveTo>
                <a:lnTo>
                  <a:pt x="6892614" y="0"/>
                </a:lnTo>
                <a:lnTo>
                  <a:pt x="6892614" y="1165479"/>
                </a:lnTo>
                <a:lnTo>
                  <a:pt x="0" y="11654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5390" y="0"/>
            <a:ext cx="1657641" cy="1672656"/>
          </a:xfrm>
          <a:custGeom>
            <a:avLst/>
            <a:gdLst/>
            <a:ahLst/>
            <a:cxnLst/>
            <a:rect l="l" t="t" r="r" b="b"/>
            <a:pathLst>
              <a:path w="2486462" h="2508984">
                <a:moveTo>
                  <a:pt x="0" y="0"/>
                </a:moveTo>
                <a:lnTo>
                  <a:pt x="2486462" y="0"/>
                </a:lnTo>
                <a:lnTo>
                  <a:pt x="2486462" y="2508984"/>
                </a:lnTo>
                <a:lnTo>
                  <a:pt x="0" y="25089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0" y="5360256"/>
            <a:ext cx="1609312" cy="1623889"/>
          </a:xfrm>
          <a:custGeom>
            <a:avLst/>
            <a:gdLst/>
            <a:ahLst/>
            <a:cxnLst/>
            <a:rect l="l" t="t" r="r" b="b"/>
            <a:pathLst>
              <a:path w="2413968" h="2435833">
                <a:moveTo>
                  <a:pt x="0" y="0"/>
                </a:moveTo>
                <a:lnTo>
                  <a:pt x="2413968" y="0"/>
                </a:lnTo>
                <a:lnTo>
                  <a:pt x="2413968" y="2435834"/>
                </a:lnTo>
                <a:lnTo>
                  <a:pt x="0" y="24358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TotalTime>
  <Words>3796</Words>
  <Application>Microsoft Office PowerPoint</Application>
  <PresentationFormat>Widescreen</PresentationFormat>
  <Paragraphs>436</Paragraphs>
  <Slides>91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91</vt:i4>
      </vt:variant>
    </vt:vector>
  </HeadingPairs>
  <TitlesOfParts>
    <vt:vector size="105" baseType="lpstr">
      <vt:lpstr>Arial</vt:lpstr>
      <vt:lpstr>Balsamiq Sans</vt:lpstr>
      <vt:lpstr>Calibri</vt:lpstr>
      <vt:lpstr>Calibri Light</vt:lpstr>
      <vt:lpstr>Canva Sans Bold</vt:lpstr>
      <vt:lpstr>Caveat Brush</vt:lpstr>
      <vt:lpstr>Courier New</vt:lpstr>
      <vt:lpstr>HK Grotesk Bold</vt:lpstr>
      <vt:lpstr>HK Grotesk Light</vt:lpstr>
      <vt:lpstr>HK Grotesk Medium</vt:lpstr>
      <vt:lpstr>HK Grotesk Semi-Bold</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calculated field Churn Status distinguishes between churned and non-churned customers.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Jeya Raman S</dc:creator>
  <cp:lastModifiedBy>Jeya Raman S</cp:lastModifiedBy>
  <cp:revision>1</cp:revision>
  <dcterms:created xsi:type="dcterms:W3CDTF">2024-08-07T16:23:56Z</dcterms:created>
  <dcterms:modified xsi:type="dcterms:W3CDTF">2024-08-10T07:19:34Z</dcterms:modified>
</cp:coreProperties>
</file>